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8"/>
  </p:notesMasterIdLst>
  <p:sldIdLst>
    <p:sldId id="266" r:id="rId5"/>
    <p:sldId id="267" r:id="rId6"/>
    <p:sldId id="257" r:id="rId7"/>
  </p:sldIdLst>
  <p:sldSz cx="10691813" cy="15119350"/>
  <p:notesSz cx="6797675" cy="9926638"/>
  <p:defaultTextStyle>
    <a:lvl1pPr>
      <a:defRPr sz="2828">
        <a:latin typeface="Calibri Light"/>
        <a:ea typeface="Calibri Light"/>
        <a:cs typeface="Calibri Light"/>
        <a:sym typeface="Calibri Light"/>
      </a:defRPr>
    </a:lvl1pPr>
    <a:lvl2pPr indent="183143">
      <a:defRPr sz="2828">
        <a:latin typeface="Calibri Light"/>
        <a:ea typeface="Calibri Light"/>
        <a:cs typeface="Calibri Light"/>
        <a:sym typeface="Calibri Light"/>
      </a:defRPr>
    </a:lvl2pPr>
    <a:lvl3pPr indent="366283">
      <a:defRPr sz="2828">
        <a:latin typeface="Calibri Light"/>
        <a:ea typeface="Calibri Light"/>
        <a:cs typeface="Calibri Light"/>
        <a:sym typeface="Calibri Light"/>
      </a:defRPr>
    </a:lvl3pPr>
    <a:lvl4pPr indent="549426">
      <a:defRPr sz="2828">
        <a:latin typeface="Calibri Light"/>
        <a:ea typeface="Calibri Light"/>
        <a:cs typeface="Calibri Light"/>
        <a:sym typeface="Calibri Light"/>
      </a:defRPr>
    </a:lvl4pPr>
    <a:lvl5pPr indent="732566">
      <a:defRPr sz="2828">
        <a:latin typeface="Calibri Light"/>
        <a:ea typeface="Calibri Light"/>
        <a:cs typeface="Calibri Light"/>
        <a:sym typeface="Calibri Light"/>
      </a:defRPr>
    </a:lvl5pPr>
    <a:lvl6pPr indent="915710">
      <a:defRPr sz="2828">
        <a:latin typeface="Calibri Light"/>
        <a:ea typeface="Calibri Light"/>
        <a:cs typeface="Calibri Light"/>
        <a:sym typeface="Calibri Light"/>
      </a:defRPr>
    </a:lvl6pPr>
    <a:lvl7pPr indent="1098850">
      <a:defRPr sz="2828">
        <a:latin typeface="Calibri Light"/>
        <a:ea typeface="Calibri Light"/>
        <a:cs typeface="Calibri Light"/>
        <a:sym typeface="Calibri Light"/>
      </a:defRPr>
    </a:lvl7pPr>
    <a:lvl8pPr indent="1281992">
      <a:defRPr sz="2828">
        <a:latin typeface="Calibri Light"/>
        <a:ea typeface="Calibri Light"/>
        <a:cs typeface="Calibri Light"/>
        <a:sym typeface="Calibri Light"/>
      </a:defRPr>
    </a:lvl8pPr>
    <a:lvl9pPr indent="1465135">
      <a:defRPr sz="2828">
        <a:latin typeface="Calibri Light"/>
        <a:ea typeface="Calibri Light"/>
        <a:cs typeface="Calibri Light"/>
        <a:sym typeface="Calibri Light"/>
      </a:defRPr>
    </a:lvl9pPr>
  </p:defaultTextStyle>
  <p:extLst>
    <p:ext uri="{EFAFB233-063F-42B5-8137-9DF3F51BA10A}">
      <p15:sldGuideLst xmlns:p15="http://schemas.microsoft.com/office/powerpoint/2012/main">
        <p15:guide id="1" orient="horz" pos="4763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B890"/>
    <a:srgbClr val="2B68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89A2ED-8A01-411D-9DA0-8C36A9A43951}" v="43" dt="2025-11-13T11:21:02.258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36" autoAdjust="0"/>
    <p:restoredTop sz="94591" autoAdjust="0"/>
  </p:normalViewPr>
  <p:slideViewPr>
    <p:cSldViewPr snapToGrid="0" snapToObjects="1">
      <p:cViewPr varScale="1">
        <p:scale>
          <a:sx n="46" d="100"/>
          <a:sy n="46" d="100"/>
        </p:scale>
        <p:origin x="2580" y="78"/>
      </p:cViewPr>
      <p:guideLst>
        <p:guide orient="horz" pos="4763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phia Bäumler" userId="4c5f13ac-0252-4afd-9942-8510d3d891cc" providerId="ADAL" clId="{65ABE4C8-946E-4DC0-9D6D-684C7A353318}"/>
    <pc:docChg chg="undo custSel addSld delSld modSld modMainMaster">
      <pc:chgData name="Sophia Bäumler" userId="4c5f13ac-0252-4afd-9942-8510d3d891cc" providerId="ADAL" clId="{65ABE4C8-946E-4DC0-9D6D-684C7A353318}" dt="2025-11-13T11:21:08.329" v="197" actId="478"/>
      <pc:docMkLst>
        <pc:docMk/>
      </pc:docMkLst>
      <pc:sldChg chg="addSp delSp modSp mod">
        <pc:chgData name="Sophia Bäumler" userId="4c5f13ac-0252-4afd-9942-8510d3d891cc" providerId="ADAL" clId="{65ABE4C8-946E-4DC0-9D6D-684C7A353318}" dt="2025-10-30T12:13:32.381" v="165" actId="478"/>
        <pc:sldMkLst>
          <pc:docMk/>
          <pc:sldMk cId="0" sldId="257"/>
        </pc:sldMkLst>
        <pc:spChg chg="add mod">
          <ac:chgData name="Sophia Bäumler" userId="4c5f13ac-0252-4afd-9942-8510d3d891cc" providerId="ADAL" clId="{65ABE4C8-946E-4DC0-9D6D-684C7A353318}" dt="2025-10-30T11:38:16.776" v="139" actId="1076"/>
          <ac:spMkLst>
            <pc:docMk/>
            <pc:sldMk cId="0" sldId="257"/>
            <ac:spMk id="47" creationId="{E908E019-CF33-4C10-0CD7-41443DF7CD20}"/>
          </ac:spMkLst>
        </pc:spChg>
        <pc:spChg chg="add mod">
          <ac:chgData name="Sophia Bäumler" userId="4c5f13ac-0252-4afd-9942-8510d3d891cc" providerId="ADAL" clId="{65ABE4C8-946E-4DC0-9D6D-684C7A353318}" dt="2025-10-30T11:38:16.776" v="139" actId="1076"/>
          <ac:spMkLst>
            <pc:docMk/>
            <pc:sldMk cId="0" sldId="257"/>
            <ac:spMk id="50" creationId="{EAAEF0C8-A3CE-39B4-41DA-CCD77796AB92}"/>
          </ac:spMkLst>
        </pc:spChg>
        <pc:spChg chg="add mod">
          <ac:chgData name="Sophia Bäumler" userId="4c5f13ac-0252-4afd-9942-8510d3d891cc" providerId="ADAL" clId="{65ABE4C8-946E-4DC0-9D6D-684C7A353318}" dt="2025-10-30T11:38:16.776" v="139" actId="1076"/>
          <ac:spMkLst>
            <pc:docMk/>
            <pc:sldMk cId="0" sldId="257"/>
            <ac:spMk id="51" creationId="{25FBB911-9CEA-477B-AECD-4DB9E027A1B0}"/>
          </ac:spMkLst>
        </pc:spChg>
        <pc:spChg chg="add mod">
          <ac:chgData name="Sophia Bäumler" userId="4c5f13ac-0252-4afd-9942-8510d3d891cc" providerId="ADAL" clId="{65ABE4C8-946E-4DC0-9D6D-684C7A353318}" dt="2025-10-30T11:38:16.776" v="139" actId="1076"/>
          <ac:spMkLst>
            <pc:docMk/>
            <pc:sldMk cId="0" sldId="257"/>
            <ac:spMk id="54" creationId="{39EA446A-1F16-8984-CCAE-61FA1908AB2C}"/>
          </ac:spMkLst>
        </pc:spChg>
        <pc:spChg chg="add mod">
          <ac:chgData name="Sophia Bäumler" userId="4c5f13ac-0252-4afd-9942-8510d3d891cc" providerId="ADAL" clId="{65ABE4C8-946E-4DC0-9D6D-684C7A353318}" dt="2025-10-30T11:38:16.776" v="139" actId="1076"/>
          <ac:spMkLst>
            <pc:docMk/>
            <pc:sldMk cId="0" sldId="257"/>
            <ac:spMk id="55" creationId="{4646D0E1-FF11-0EBC-1DC4-DA7E106DC034}"/>
          </ac:spMkLst>
        </pc:spChg>
        <pc:spChg chg="add mod">
          <ac:chgData name="Sophia Bäumler" userId="4c5f13ac-0252-4afd-9942-8510d3d891cc" providerId="ADAL" clId="{65ABE4C8-946E-4DC0-9D6D-684C7A353318}" dt="2025-10-30T11:38:16.776" v="139" actId="1076"/>
          <ac:spMkLst>
            <pc:docMk/>
            <pc:sldMk cId="0" sldId="257"/>
            <ac:spMk id="57" creationId="{514E8C59-0900-6F3D-89CD-BC68D0FB74E4}"/>
          </ac:spMkLst>
        </pc:spChg>
        <pc:spChg chg="add mod">
          <ac:chgData name="Sophia Bäumler" userId="4c5f13ac-0252-4afd-9942-8510d3d891cc" providerId="ADAL" clId="{65ABE4C8-946E-4DC0-9D6D-684C7A353318}" dt="2025-10-30T11:38:16.776" v="139" actId="1076"/>
          <ac:spMkLst>
            <pc:docMk/>
            <pc:sldMk cId="0" sldId="257"/>
            <ac:spMk id="58" creationId="{F8721A5F-6D0D-1A19-A851-537D080C76D2}"/>
          </ac:spMkLst>
        </pc:spChg>
        <pc:spChg chg="add mod">
          <ac:chgData name="Sophia Bäumler" userId="4c5f13ac-0252-4afd-9942-8510d3d891cc" providerId="ADAL" clId="{65ABE4C8-946E-4DC0-9D6D-684C7A353318}" dt="2025-10-30T11:38:16.776" v="139" actId="1076"/>
          <ac:spMkLst>
            <pc:docMk/>
            <pc:sldMk cId="0" sldId="257"/>
            <ac:spMk id="60" creationId="{FA5F12F7-F4EB-B676-0088-BE0CC8E181AE}"/>
          </ac:spMkLst>
        </pc:spChg>
        <pc:spChg chg="add mod">
          <ac:chgData name="Sophia Bäumler" userId="4c5f13ac-0252-4afd-9942-8510d3d891cc" providerId="ADAL" clId="{65ABE4C8-946E-4DC0-9D6D-684C7A353318}" dt="2025-10-30T11:38:16.776" v="139" actId="1076"/>
          <ac:spMkLst>
            <pc:docMk/>
            <pc:sldMk cId="0" sldId="257"/>
            <ac:spMk id="63" creationId="{02DE0C65-FFEF-4418-FDB1-2AA48DC6244E}"/>
          </ac:spMkLst>
        </pc:spChg>
        <pc:spChg chg="add mod">
          <ac:chgData name="Sophia Bäumler" userId="4c5f13ac-0252-4afd-9942-8510d3d891cc" providerId="ADAL" clId="{65ABE4C8-946E-4DC0-9D6D-684C7A353318}" dt="2025-10-30T11:38:16.776" v="139" actId="1076"/>
          <ac:spMkLst>
            <pc:docMk/>
            <pc:sldMk cId="0" sldId="257"/>
            <ac:spMk id="64" creationId="{109AF297-52FA-57DE-A7EA-C5593EE4F292}"/>
          </ac:spMkLst>
        </pc:spChg>
        <pc:spChg chg="add mod">
          <ac:chgData name="Sophia Bäumler" userId="4c5f13ac-0252-4afd-9942-8510d3d891cc" providerId="ADAL" clId="{65ABE4C8-946E-4DC0-9D6D-684C7A353318}" dt="2025-10-30T11:38:45.867" v="140" actId="571"/>
          <ac:spMkLst>
            <pc:docMk/>
            <pc:sldMk cId="0" sldId="257"/>
            <ac:spMk id="65" creationId="{FD7D8E15-BD37-0CB0-285C-607DA58A2C49}"/>
          </ac:spMkLst>
        </pc:spChg>
        <pc:spChg chg="add mod">
          <ac:chgData name="Sophia Bäumler" userId="4c5f13ac-0252-4afd-9942-8510d3d891cc" providerId="ADAL" clId="{65ABE4C8-946E-4DC0-9D6D-684C7A353318}" dt="2025-10-30T11:39:03.836" v="143"/>
          <ac:spMkLst>
            <pc:docMk/>
            <pc:sldMk cId="0" sldId="257"/>
            <ac:spMk id="66" creationId="{07C334CE-0E61-6F02-89BF-B2D410619614}"/>
          </ac:spMkLst>
        </pc:spChg>
        <pc:spChg chg="add mod">
          <ac:chgData name="Sophia Bäumler" userId="4c5f13ac-0252-4afd-9942-8510d3d891cc" providerId="ADAL" clId="{65ABE4C8-946E-4DC0-9D6D-684C7A353318}" dt="2025-10-30T11:38:59.146" v="142"/>
          <ac:spMkLst>
            <pc:docMk/>
            <pc:sldMk cId="0" sldId="257"/>
            <ac:spMk id="67" creationId="{2C76B26F-0C36-BB87-D444-46084D46E51A}"/>
          </ac:spMkLst>
        </pc:spChg>
        <pc:spChg chg="add mod">
          <ac:chgData name="Sophia Bäumler" userId="4c5f13ac-0252-4afd-9942-8510d3d891cc" providerId="ADAL" clId="{65ABE4C8-946E-4DC0-9D6D-684C7A353318}" dt="2025-10-30T11:38:45.867" v="140" actId="571"/>
          <ac:spMkLst>
            <pc:docMk/>
            <pc:sldMk cId="0" sldId="257"/>
            <ac:spMk id="68" creationId="{34A528F8-AF51-10CA-FEB2-9F8C06D2FD1E}"/>
          </ac:spMkLst>
        </pc:spChg>
        <pc:spChg chg="add mod">
          <ac:chgData name="Sophia Bäumler" userId="4c5f13ac-0252-4afd-9942-8510d3d891cc" providerId="ADAL" clId="{65ABE4C8-946E-4DC0-9D6D-684C7A353318}" dt="2025-10-30T11:39:12.407" v="145"/>
          <ac:spMkLst>
            <pc:docMk/>
            <pc:sldMk cId="0" sldId="257"/>
            <ac:spMk id="69" creationId="{A090E69C-DD89-26FA-BF59-81FF7478A493}"/>
          </ac:spMkLst>
        </pc:spChg>
        <pc:spChg chg="add mod">
          <ac:chgData name="Sophia Bäumler" userId="4c5f13ac-0252-4afd-9942-8510d3d891cc" providerId="ADAL" clId="{65ABE4C8-946E-4DC0-9D6D-684C7A353318}" dt="2025-10-30T11:39:09.101" v="144"/>
          <ac:spMkLst>
            <pc:docMk/>
            <pc:sldMk cId="0" sldId="257"/>
            <ac:spMk id="70" creationId="{1BCF6AF9-93E4-5A8A-DB60-ECFAD793EACA}"/>
          </ac:spMkLst>
        </pc:spChg>
        <pc:spChg chg="add mod">
          <ac:chgData name="Sophia Bäumler" userId="4c5f13ac-0252-4afd-9942-8510d3d891cc" providerId="ADAL" clId="{65ABE4C8-946E-4DC0-9D6D-684C7A353318}" dt="2025-10-30T11:38:45.867" v="140" actId="571"/>
          <ac:spMkLst>
            <pc:docMk/>
            <pc:sldMk cId="0" sldId="257"/>
            <ac:spMk id="71" creationId="{5EBAF1D9-D661-60BC-228C-AA73A9087282}"/>
          </ac:spMkLst>
        </pc:spChg>
        <pc:spChg chg="add mod">
          <ac:chgData name="Sophia Bäumler" userId="4c5f13ac-0252-4afd-9942-8510d3d891cc" providerId="ADAL" clId="{65ABE4C8-946E-4DC0-9D6D-684C7A353318}" dt="2025-10-30T11:39:20.478" v="147"/>
          <ac:spMkLst>
            <pc:docMk/>
            <pc:sldMk cId="0" sldId="257"/>
            <ac:spMk id="72" creationId="{0AD62988-ECA0-2217-DD2B-884C573F864A}"/>
          </ac:spMkLst>
        </pc:spChg>
        <pc:spChg chg="add mod">
          <ac:chgData name="Sophia Bäumler" userId="4c5f13ac-0252-4afd-9942-8510d3d891cc" providerId="ADAL" clId="{65ABE4C8-946E-4DC0-9D6D-684C7A353318}" dt="2025-10-30T11:39:15.994" v="146"/>
          <ac:spMkLst>
            <pc:docMk/>
            <pc:sldMk cId="0" sldId="257"/>
            <ac:spMk id="73" creationId="{99800A2C-A2E4-58CB-00E2-B82BFC210D1D}"/>
          </ac:spMkLst>
        </pc:spChg>
        <pc:spChg chg="add mod">
          <ac:chgData name="Sophia Bäumler" userId="4c5f13ac-0252-4afd-9942-8510d3d891cc" providerId="ADAL" clId="{65ABE4C8-946E-4DC0-9D6D-684C7A353318}" dt="2025-10-30T11:38:49.929" v="141" actId="571"/>
          <ac:spMkLst>
            <pc:docMk/>
            <pc:sldMk cId="0" sldId="257"/>
            <ac:spMk id="74" creationId="{C9C15B3F-9E6F-E0F2-0A81-0A2F796F851C}"/>
          </ac:spMkLst>
        </pc:spChg>
        <pc:spChg chg="add mod">
          <ac:chgData name="Sophia Bäumler" userId="4c5f13ac-0252-4afd-9942-8510d3d891cc" providerId="ADAL" clId="{65ABE4C8-946E-4DC0-9D6D-684C7A353318}" dt="2025-10-30T11:39:26.670" v="149"/>
          <ac:spMkLst>
            <pc:docMk/>
            <pc:sldMk cId="0" sldId="257"/>
            <ac:spMk id="75" creationId="{BC567F2E-D0C8-5E13-880D-19E53F16E7BC}"/>
          </ac:spMkLst>
        </pc:spChg>
        <pc:spChg chg="add mod">
          <ac:chgData name="Sophia Bäumler" userId="4c5f13ac-0252-4afd-9942-8510d3d891cc" providerId="ADAL" clId="{65ABE4C8-946E-4DC0-9D6D-684C7A353318}" dt="2025-10-30T11:39:23.436" v="148"/>
          <ac:spMkLst>
            <pc:docMk/>
            <pc:sldMk cId="0" sldId="257"/>
            <ac:spMk id="76" creationId="{C459384E-E86F-CEDD-E43D-5C76D0596BC5}"/>
          </ac:spMkLst>
        </pc:spChg>
        <pc:spChg chg="add mod">
          <ac:chgData name="Sophia Bäumler" userId="4c5f13ac-0252-4afd-9942-8510d3d891cc" providerId="ADAL" clId="{65ABE4C8-946E-4DC0-9D6D-684C7A353318}" dt="2025-10-30T11:38:49.929" v="141" actId="571"/>
          <ac:spMkLst>
            <pc:docMk/>
            <pc:sldMk cId="0" sldId="257"/>
            <ac:spMk id="77" creationId="{A44F4C2A-42D7-8A5F-A3B2-A45B9769E608}"/>
          </ac:spMkLst>
        </pc:spChg>
        <pc:spChg chg="add mod">
          <ac:chgData name="Sophia Bäumler" userId="4c5f13ac-0252-4afd-9942-8510d3d891cc" providerId="ADAL" clId="{65ABE4C8-946E-4DC0-9D6D-684C7A353318}" dt="2025-10-30T11:39:36.818" v="151"/>
          <ac:spMkLst>
            <pc:docMk/>
            <pc:sldMk cId="0" sldId="257"/>
            <ac:spMk id="78" creationId="{1B105C1B-66FE-CAE2-0A44-1DA616C7DB57}"/>
          </ac:spMkLst>
        </pc:spChg>
        <pc:spChg chg="add mod">
          <ac:chgData name="Sophia Bäumler" userId="4c5f13ac-0252-4afd-9942-8510d3d891cc" providerId="ADAL" clId="{65ABE4C8-946E-4DC0-9D6D-684C7A353318}" dt="2025-10-30T11:39:32.974" v="150"/>
          <ac:spMkLst>
            <pc:docMk/>
            <pc:sldMk cId="0" sldId="257"/>
            <ac:spMk id="79" creationId="{9B183834-3983-2F4A-A80C-A88844B9B0AC}"/>
          </ac:spMkLst>
        </pc:spChg>
        <pc:spChg chg="add mod">
          <ac:chgData name="Sophia Bäumler" userId="4c5f13ac-0252-4afd-9942-8510d3d891cc" providerId="ADAL" clId="{65ABE4C8-946E-4DC0-9D6D-684C7A353318}" dt="2025-10-30T11:38:49.929" v="141" actId="571"/>
          <ac:spMkLst>
            <pc:docMk/>
            <pc:sldMk cId="0" sldId="257"/>
            <ac:spMk id="80" creationId="{E8B4BD21-FBA6-00DB-844E-287954471182}"/>
          </ac:spMkLst>
        </pc:spChg>
        <pc:spChg chg="add mod">
          <ac:chgData name="Sophia Bäumler" userId="4c5f13ac-0252-4afd-9942-8510d3d891cc" providerId="ADAL" clId="{65ABE4C8-946E-4DC0-9D6D-684C7A353318}" dt="2025-10-30T11:39:43.888" v="153"/>
          <ac:spMkLst>
            <pc:docMk/>
            <pc:sldMk cId="0" sldId="257"/>
            <ac:spMk id="81" creationId="{16BBDB68-F433-45FD-DD21-CFB5E7AFCC07}"/>
          </ac:spMkLst>
        </pc:spChg>
        <pc:spChg chg="add mod">
          <ac:chgData name="Sophia Bäumler" userId="4c5f13ac-0252-4afd-9942-8510d3d891cc" providerId="ADAL" clId="{65ABE4C8-946E-4DC0-9D6D-684C7A353318}" dt="2025-10-30T11:39:40.836" v="152"/>
          <ac:spMkLst>
            <pc:docMk/>
            <pc:sldMk cId="0" sldId="257"/>
            <ac:spMk id="82" creationId="{08974ABA-65F2-36FC-0D69-033217EB1801}"/>
          </ac:spMkLst>
        </pc:spChg>
      </pc:sldChg>
      <pc:sldChg chg="addSp delSp modSp mod">
        <pc:chgData name="Sophia Bäumler" userId="4c5f13ac-0252-4afd-9942-8510d3d891cc" providerId="ADAL" clId="{65ABE4C8-946E-4DC0-9D6D-684C7A353318}" dt="2025-11-13T11:20:56.643" v="193" actId="14826"/>
        <pc:sldMkLst>
          <pc:docMk/>
          <pc:sldMk cId="2635497262" sldId="266"/>
        </pc:sldMkLst>
        <pc:spChg chg="add mod">
          <ac:chgData name="Sophia Bäumler" userId="4c5f13ac-0252-4afd-9942-8510d3d891cc" providerId="ADAL" clId="{65ABE4C8-946E-4DC0-9D6D-684C7A353318}" dt="2025-10-30T11:35:56.651" v="79" actId="1035"/>
          <ac:spMkLst>
            <pc:docMk/>
            <pc:sldMk cId="2635497262" sldId="266"/>
            <ac:spMk id="7" creationId="{0D4F0292-FA68-E7D3-5BF0-90EAB7289177}"/>
          </ac:spMkLst>
        </pc:spChg>
        <pc:spChg chg="add mod">
          <ac:chgData name="Sophia Bäumler" userId="4c5f13ac-0252-4afd-9942-8510d3d891cc" providerId="ADAL" clId="{65ABE4C8-946E-4DC0-9D6D-684C7A353318}" dt="2025-10-30T11:35:56.651" v="79" actId="1035"/>
          <ac:spMkLst>
            <pc:docMk/>
            <pc:sldMk cId="2635497262" sldId="266"/>
            <ac:spMk id="8" creationId="{5A2E801D-FE36-F854-713E-612F23E028CF}"/>
          </ac:spMkLst>
        </pc:spChg>
        <pc:spChg chg="add mod">
          <ac:chgData name="Sophia Bäumler" userId="4c5f13ac-0252-4afd-9942-8510d3d891cc" providerId="ADAL" clId="{65ABE4C8-946E-4DC0-9D6D-684C7A353318}" dt="2025-10-30T11:34:47.795" v="51"/>
          <ac:spMkLst>
            <pc:docMk/>
            <pc:sldMk cId="2635497262" sldId="266"/>
            <ac:spMk id="9" creationId="{E2BB32CB-9705-D6AD-998A-F03F41AAD200}"/>
          </ac:spMkLst>
        </pc:spChg>
        <pc:spChg chg="add mod">
          <ac:chgData name="Sophia Bäumler" userId="4c5f13ac-0252-4afd-9942-8510d3d891cc" providerId="ADAL" clId="{65ABE4C8-946E-4DC0-9D6D-684C7A353318}" dt="2025-10-30T11:34:38.371" v="50" actId="1036"/>
          <ac:spMkLst>
            <pc:docMk/>
            <pc:sldMk cId="2635497262" sldId="266"/>
            <ac:spMk id="10" creationId="{43186BDA-7D8D-6EAB-1EB6-2C63D5BF2FE1}"/>
          </ac:spMkLst>
        </pc:spChg>
        <pc:spChg chg="add mod">
          <ac:chgData name="Sophia Bäumler" userId="4c5f13ac-0252-4afd-9942-8510d3d891cc" providerId="ADAL" clId="{65ABE4C8-946E-4DC0-9D6D-684C7A353318}" dt="2025-10-30T11:35:56.651" v="79" actId="1035"/>
          <ac:spMkLst>
            <pc:docMk/>
            <pc:sldMk cId="2635497262" sldId="266"/>
            <ac:spMk id="11" creationId="{C3EAEE2D-CC5C-CB0A-0F00-9888DEE9C794}"/>
          </ac:spMkLst>
        </pc:spChg>
        <pc:spChg chg="add mod">
          <ac:chgData name="Sophia Bäumler" userId="4c5f13ac-0252-4afd-9942-8510d3d891cc" providerId="ADAL" clId="{65ABE4C8-946E-4DC0-9D6D-684C7A353318}" dt="2025-10-30T11:35:56.651" v="79" actId="1035"/>
          <ac:spMkLst>
            <pc:docMk/>
            <pc:sldMk cId="2635497262" sldId="266"/>
            <ac:spMk id="12" creationId="{2D16C148-C2FC-A467-E394-2C7408D7C961}"/>
          </ac:spMkLst>
        </pc:spChg>
        <pc:spChg chg="add mod">
          <ac:chgData name="Sophia Bäumler" userId="4c5f13ac-0252-4afd-9942-8510d3d891cc" providerId="ADAL" clId="{65ABE4C8-946E-4DC0-9D6D-684C7A353318}" dt="2025-10-30T11:35:56.651" v="79" actId="1035"/>
          <ac:spMkLst>
            <pc:docMk/>
            <pc:sldMk cId="2635497262" sldId="266"/>
            <ac:spMk id="13" creationId="{638167AF-1E21-2EF2-D9C0-689F75CC4869}"/>
          </ac:spMkLst>
        </pc:spChg>
        <pc:spChg chg="add mod">
          <ac:chgData name="Sophia Bäumler" userId="4c5f13ac-0252-4afd-9942-8510d3d891cc" providerId="ADAL" clId="{65ABE4C8-946E-4DC0-9D6D-684C7A353318}" dt="2025-10-30T11:35:56.651" v="79" actId="1035"/>
          <ac:spMkLst>
            <pc:docMk/>
            <pc:sldMk cId="2635497262" sldId="266"/>
            <ac:spMk id="14" creationId="{89EC85D4-D72F-40EA-73F9-287549004B9D}"/>
          </ac:spMkLst>
        </pc:spChg>
        <pc:spChg chg="add mod">
          <ac:chgData name="Sophia Bäumler" userId="4c5f13ac-0252-4afd-9942-8510d3d891cc" providerId="ADAL" clId="{65ABE4C8-946E-4DC0-9D6D-684C7A353318}" dt="2025-10-30T11:35:56.651" v="79" actId="1035"/>
          <ac:spMkLst>
            <pc:docMk/>
            <pc:sldMk cId="2635497262" sldId="266"/>
            <ac:spMk id="16" creationId="{8F0EF9BD-5BDF-F151-4D0B-7D9E4CD5C0BE}"/>
          </ac:spMkLst>
        </pc:spChg>
        <pc:spChg chg="mod topLvl">
          <ac:chgData name="Sophia Bäumler" userId="4c5f13ac-0252-4afd-9942-8510d3d891cc" providerId="ADAL" clId="{65ABE4C8-946E-4DC0-9D6D-684C7A353318}" dt="2025-10-30T11:35:56.651" v="79" actId="1035"/>
          <ac:spMkLst>
            <pc:docMk/>
            <pc:sldMk cId="2635497262" sldId="266"/>
            <ac:spMk id="28" creationId="{7C93EBD4-7D56-70C8-C333-49DE7B83B216}"/>
          </ac:spMkLst>
        </pc:spChg>
        <pc:spChg chg="mod topLvl">
          <ac:chgData name="Sophia Bäumler" userId="4c5f13ac-0252-4afd-9942-8510d3d891cc" providerId="ADAL" clId="{65ABE4C8-946E-4DC0-9D6D-684C7A353318}" dt="2025-10-30T11:35:56.651" v="79" actId="1035"/>
          <ac:spMkLst>
            <pc:docMk/>
            <pc:sldMk cId="2635497262" sldId="266"/>
            <ac:spMk id="29" creationId="{C383C859-2377-8188-B056-D3BEA762F649}"/>
          </ac:spMkLst>
        </pc:spChg>
        <pc:spChg chg="mod topLvl">
          <ac:chgData name="Sophia Bäumler" userId="4c5f13ac-0252-4afd-9942-8510d3d891cc" providerId="ADAL" clId="{65ABE4C8-946E-4DC0-9D6D-684C7A353318}" dt="2025-10-30T11:35:56.651" v="79" actId="1035"/>
          <ac:spMkLst>
            <pc:docMk/>
            <pc:sldMk cId="2635497262" sldId="266"/>
            <ac:spMk id="30" creationId="{D2C49B33-27EC-B9F9-1A70-B66C849D6459}"/>
          </ac:spMkLst>
        </pc:spChg>
        <pc:picChg chg="add mod ord">
          <ac:chgData name="Sophia Bäumler" userId="4c5f13ac-0252-4afd-9942-8510d3d891cc" providerId="ADAL" clId="{65ABE4C8-946E-4DC0-9D6D-684C7A353318}" dt="2025-11-13T11:20:56.643" v="193" actId="14826"/>
          <ac:picMkLst>
            <pc:docMk/>
            <pc:sldMk cId="2635497262" sldId="266"/>
            <ac:picMk id="6" creationId="{0839F9A8-F1DD-A216-8A1E-5D8D1463A382}"/>
          </ac:picMkLst>
        </pc:picChg>
      </pc:sldChg>
      <pc:sldChg chg="addSp delSp modSp add mod setBg">
        <pc:chgData name="Sophia Bäumler" userId="4c5f13ac-0252-4afd-9942-8510d3d891cc" providerId="ADAL" clId="{65ABE4C8-946E-4DC0-9D6D-684C7A353318}" dt="2025-11-13T11:21:08.329" v="197" actId="478"/>
        <pc:sldMkLst>
          <pc:docMk/>
          <pc:sldMk cId="2464051807" sldId="267"/>
        </pc:sldMkLst>
        <pc:spChg chg="add del">
          <ac:chgData name="Sophia Bäumler" userId="4c5f13ac-0252-4afd-9942-8510d3d891cc" providerId="ADAL" clId="{65ABE4C8-946E-4DC0-9D6D-684C7A353318}" dt="2025-11-13T11:18:49.278" v="180" actId="478"/>
          <ac:spMkLst>
            <pc:docMk/>
            <pc:sldMk cId="2464051807" sldId="267"/>
            <ac:spMk id="2" creationId="{37023A4C-F8F3-1C2C-9352-3C3390FC22D0}"/>
          </ac:spMkLst>
        </pc:spChg>
        <pc:spChg chg="add mod">
          <ac:chgData name="Sophia Bäumler" userId="4c5f13ac-0252-4afd-9942-8510d3d891cc" providerId="ADAL" clId="{65ABE4C8-946E-4DC0-9D6D-684C7A353318}" dt="2025-10-30T11:36:34.373" v="131" actId="20577"/>
          <ac:spMkLst>
            <pc:docMk/>
            <pc:sldMk cId="2464051807" sldId="267"/>
            <ac:spMk id="4" creationId="{B25280CF-5E7F-5F64-A1EA-A455B97DE0B6}"/>
          </ac:spMkLst>
        </pc:spChg>
        <pc:spChg chg="add del mod ord">
          <ac:chgData name="Sophia Bäumler" userId="4c5f13ac-0252-4afd-9942-8510d3d891cc" providerId="ADAL" clId="{65ABE4C8-946E-4DC0-9D6D-684C7A353318}" dt="2025-11-13T11:21:08.329" v="197" actId="478"/>
          <ac:spMkLst>
            <pc:docMk/>
            <pc:sldMk cId="2464051807" sldId="267"/>
            <ac:spMk id="5" creationId="{EDD88880-DA76-A30F-56FD-F3D112CEB2B8}"/>
          </ac:spMkLst>
        </pc:spChg>
        <pc:spChg chg="mod">
          <ac:chgData name="Sophia Bäumler" userId="4c5f13ac-0252-4afd-9942-8510d3d891cc" providerId="ADAL" clId="{65ABE4C8-946E-4DC0-9D6D-684C7A353318}" dt="2025-11-13T11:18:07.801" v="173" actId="1076"/>
          <ac:spMkLst>
            <pc:docMk/>
            <pc:sldMk cId="2464051807" sldId="267"/>
            <ac:spMk id="12" creationId="{18539A65-4303-D589-F005-D7CF72DF1898}"/>
          </ac:spMkLst>
        </pc:spChg>
        <pc:picChg chg="add mod ord">
          <ac:chgData name="Sophia Bäumler" userId="4c5f13ac-0252-4afd-9942-8510d3d891cc" providerId="ADAL" clId="{65ABE4C8-946E-4DC0-9D6D-684C7A353318}" dt="2025-11-13T11:21:07.314" v="196" actId="166"/>
          <ac:picMkLst>
            <pc:docMk/>
            <pc:sldMk cId="2464051807" sldId="267"/>
            <ac:picMk id="3" creationId="{FC53655A-7754-EE30-B2C9-BE3C23918C02}"/>
          </ac:picMkLst>
        </pc:picChg>
      </pc:sldChg>
      <pc:sldChg chg="del">
        <pc:chgData name="Sophia Bäumler" userId="4c5f13ac-0252-4afd-9942-8510d3d891cc" providerId="ADAL" clId="{65ABE4C8-946E-4DC0-9D6D-684C7A353318}" dt="2025-10-30T11:36:03.366" v="80" actId="47"/>
        <pc:sldMkLst>
          <pc:docMk/>
          <pc:sldMk cId="1299785946" sldId="268"/>
        </pc:sldMkLst>
      </pc:sldChg>
      <pc:sldMasterChg chg="modSldLayout">
        <pc:chgData name="Sophia Bäumler" userId="4c5f13ac-0252-4afd-9942-8510d3d891cc" providerId="ADAL" clId="{65ABE4C8-946E-4DC0-9D6D-684C7A353318}" dt="2025-10-30T11:37:10.682" v="133" actId="2711"/>
        <pc:sldMasterMkLst>
          <pc:docMk/>
          <pc:sldMasterMk cId="0" sldId="2147483648"/>
        </pc:sldMasterMkLst>
        <pc:sldLayoutChg chg="modSp mod">
          <pc:chgData name="Sophia Bäumler" userId="4c5f13ac-0252-4afd-9942-8510d3d891cc" providerId="ADAL" clId="{65ABE4C8-946E-4DC0-9D6D-684C7A353318}" dt="2025-10-30T11:37:10.682" v="133" actId="2711"/>
          <pc:sldLayoutMkLst>
            <pc:docMk/>
            <pc:sldMasterMk cId="0" sldId="2147483648"/>
            <pc:sldLayoutMk cId="677091419" sldId="2147483658"/>
          </pc:sldLayoutMkLst>
          <pc:spChg chg="mod">
            <ac:chgData name="Sophia Bäumler" userId="4c5f13ac-0252-4afd-9942-8510d3d891cc" providerId="ADAL" clId="{65ABE4C8-946E-4DC0-9D6D-684C7A353318}" dt="2025-10-30T11:37:10.682" v="133" actId="2711"/>
            <ac:spMkLst>
              <pc:docMk/>
              <pc:sldMasterMk cId="0" sldId="2147483648"/>
              <pc:sldLayoutMk cId="677091419" sldId="2147483658"/>
              <ac:spMk id="2" creationId="{8B5B89D9-53BD-765E-8D76-44A4B1A4A271}"/>
            </ac:spMkLst>
          </pc:spChg>
          <pc:spChg chg="mod">
            <ac:chgData name="Sophia Bäumler" userId="4c5f13ac-0252-4afd-9942-8510d3d891cc" providerId="ADAL" clId="{65ABE4C8-946E-4DC0-9D6D-684C7A353318}" dt="2025-10-30T11:36:57.517" v="132" actId="207"/>
            <ac:spMkLst>
              <pc:docMk/>
              <pc:sldMasterMk cId="0" sldId="2147483648"/>
              <pc:sldLayoutMk cId="677091419" sldId="2147483658"/>
              <ac:spMk id="4" creationId="{2E200B6E-9A7A-03F0-0089-190DA4D75EF6}"/>
            </ac:spMkLst>
          </pc:spChg>
          <pc:grpChg chg="mod">
            <ac:chgData name="Sophia Bäumler" userId="4c5f13ac-0252-4afd-9942-8510d3d891cc" providerId="ADAL" clId="{65ABE4C8-946E-4DC0-9D6D-684C7A353318}" dt="2025-10-30T11:36:57.517" v="132" actId="207"/>
            <ac:grpSpMkLst>
              <pc:docMk/>
              <pc:sldMasterMk cId="0" sldId="2147483648"/>
              <pc:sldLayoutMk cId="677091419" sldId="2147483658"/>
              <ac:grpSpMk id="5" creationId="{BE47F76B-16F3-7EF9-1115-7CE57DFCF196}"/>
            </ac:grpSpMkLst>
          </pc:grpChg>
        </pc:sldLayoutChg>
      </pc:sldMasterChg>
    </pc:docChg>
  </pc:docChgLst>
  <pc:docChgLst>
    <pc:chgData name="Sophia Bäumler" userId="4c5f13ac-0252-4afd-9942-8510d3d891cc" providerId="ADAL" clId="{2C3BCA10-77BA-4710-97A4-1B019FAF6D72}"/>
    <pc:docChg chg="modSld">
      <pc:chgData name="Sophia Bäumler" userId="4c5f13ac-0252-4afd-9942-8510d3d891cc" providerId="ADAL" clId="{2C3BCA10-77BA-4710-97A4-1B019FAF6D72}" dt="2025-04-17T11:13:54.265" v="3" actId="14826"/>
      <pc:docMkLst>
        <pc:docMk/>
      </pc:docMkLst>
      <pc:sldChg chg="modSp">
        <pc:chgData name="Sophia Bäumler" userId="4c5f13ac-0252-4afd-9942-8510d3d891cc" providerId="ADAL" clId="{2C3BCA10-77BA-4710-97A4-1B019FAF6D72}" dt="2025-04-17T11:13:48.147" v="2" actId="14826"/>
        <pc:sldMkLst>
          <pc:docMk/>
          <pc:sldMk cId="2635497262" sldId="266"/>
        </pc:sldMkLst>
      </pc:sldChg>
      <pc:sldChg chg="modSp">
        <pc:chgData name="Sophia Bäumler" userId="4c5f13ac-0252-4afd-9942-8510d3d891cc" providerId="ADAL" clId="{2C3BCA10-77BA-4710-97A4-1B019FAF6D72}" dt="2025-04-17T11:13:54.265" v="3" actId="14826"/>
        <pc:sldMkLst>
          <pc:docMk/>
          <pc:sldMk cId="1299785946" sldId="268"/>
        </pc:sldMkLst>
      </pc:sldChg>
    </pc:docChg>
  </pc:docChgLst>
  <pc:docChgLst>
    <pc:chgData name="Sophia Bäumler" userId="4c5f13ac-0252-4afd-9942-8510d3d891cc" providerId="ADAL" clId="{0FCD79B6-0F72-4A9C-A4FF-31C35B5E6762}"/>
    <pc:docChg chg="modSld modMainMaster">
      <pc:chgData name="Sophia Bäumler" userId="4c5f13ac-0252-4afd-9942-8510d3d891cc" providerId="ADAL" clId="{0FCD79B6-0F72-4A9C-A4FF-31C35B5E6762}" dt="2025-04-07T09:18:01.672" v="3" actId="14826"/>
      <pc:docMkLst>
        <pc:docMk/>
      </pc:docMkLst>
      <pc:sldChg chg="modSp">
        <pc:chgData name="Sophia Bäumler" userId="4c5f13ac-0252-4afd-9942-8510d3d891cc" providerId="ADAL" clId="{0FCD79B6-0F72-4A9C-A4FF-31C35B5E6762}" dt="2025-04-07T09:17:55.382" v="2" actId="14826"/>
        <pc:sldMkLst>
          <pc:docMk/>
          <pc:sldMk cId="2635497262" sldId="266"/>
        </pc:sldMkLst>
      </pc:sldChg>
      <pc:sldChg chg="modSp">
        <pc:chgData name="Sophia Bäumler" userId="4c5f13ac-0252-4afd-9942-8510d3d891cc" providerId="ADAL" clId="{0FCD79B6-0F72-4A9C-A4FF-31C35B5E6762}" dt="2025-04-07T09:18:01.672" v="3" actId="14826"/>
        <pc:sldMkLst>
          <pc:docMk/>
          <pc:sldMk cId="1299785946" sldId="268"/>
        </pc:sldMkLst>
      </pc:sldChg>
      <pc:sldMasterChg chg="modSp">
        <pc:chgData name="Sophia Bäumler" userId="4c5f13ac-0252-4afd-9942-8510d3d891cc" providerId="ADAL" clId="{0FCD79B6-0F72-4A9C-A4FF-31C35B5E6762}" dt="2025-04-07T09:12:41.396" v="0" actId="735"/>
        <pc:sldMasterMkLst>
          <pc:docMk/>
          <pc:sldMasterMk cId="0" sldId="2147483648"/>
        </pc:sldMasterMkLst>
      </pc:sldMasterChg>
    </pc:docChg>
  </pc:docChgLst>
  <pc:docChgLst>
    <pc:chgData name="Sophia Bäumler" userId="4c5f13ac-0252-4afd-9942-8510d3d891cc" providerId="ADAL" clId="{50DC5566-61DB-4E39-AD5F-6EE9B87D7CFE}"/>
    <pc:docChg chg="undo custSel modSld modMainMaster">
      <pc:chgData name="Sophia Bäumler" userId="4c5f13ac-0252-4afd-9942-8510d3d891cc" providerId="ADAL" clId="{50DC5566-61DB-4E39-AD5F-6EE9B87D7CFE}" dt="2025-02-10T11:04:09.528" v="26" actId="14826"/>
      <pc:docMkLst>
        <pc:docMk/>
      </pc:docMkLst>
      <pc:sldChg chg="addSp delSp modSp mod">
        <pc:chgData name="Sophia Bäumler" userId="4c5f13ac-0252-4afd-9942-8510d3d891cc" providerId="ADAL" clId="{50DC5566-61DB-4E39-AD5F-6EE9B87D7CFE}" dt="2025-02-10T11:03:30.110" v="11" actId="167"/>
        <pc:sldMkLst>
          <pc:docMk/>
          <pc:sldMk cId="2635497262" sldId="266"/>
        </pc:sldMkLst>
      </pc:sldChg>
      <pc:sldChg chg="addSp delSp modSp mod">
        <pc:chgData name="Sophia Bäumler" userId="4c5f13ac-0252-4afd-9942-8510d3d891cc" providerId="ADAL" clId="{50DC5566-61DB-4E39-AD5F-6EE9B87D7CFE}" dt="2025-02-10T11:04:09.528" v="26" actId="14826"/>
        <pc:sldMkLst>
          <pc:docMk/>
          <pc:sldMk cId="1299785946" sldId="268"/>
        </pc:sldMkLst>
      </pc:sldChg>
      <pc:sldMasterChg chg="modSldLayout">
        <pc:chgData name="Sophia Bäumler" userId="4c5f13ac-0252-4afd-9942-8510d3d891cc" providerId="ADAL" clId="{50DC5566-61DB-4E39-AD5F-6EE9B87D7CFE}" dt="2025-02-10T11:02:22.800" v="0" actId="735"/>
        <pc:sldMasterMkLst>
          <pc:docMk/>
          <pc:sldMasterMk cId="0" sldId="2147483648"/>
        </pc:sldMasterMkLst>
        <pc:sldLayoutChg chg="modSp">
          <pc:chgData name="Sophia Bäumler" userId="4c5f13ac-0252-4afd-9942-8510d3d891cc" providerId="ADAL" clId="{50DC5566-61DB-4E39-AD5F-6EE9B87D7CFE}" dt="2025-02-10T11:02:22.800" v="0" actId="735"/>
          <pc:sldLayoutMkLst>
            <pc:docMk/>
            <pc:sldMasterMk cId="0" sldId="2147483648"/>
            <pc:sldLayoutMk cId="3547988043" sldId="2147483660"/>
          </pc:sldLayoutMkLst>
        </pc:sldLayoutChg>
      </pc:sldMasterChg>
    </pc:docChg>
  </pc:docChgLst>
  <pc:docChgLst>
    <pc:chgData name="Sophia Bäumler" userId="4c5f13ac-0252-4afd-9942-8510d3d891cc" providerId="ADAL" clId="{B81CE1E0-37E5-42F6-8DE5-BE37729CBED5}"/>
    <pc:docChg chg="undo custSel modSld">
      <pc:chgData name="Sophia Bäumler" userId="4c5f13ac-0252-4afd-9942-8510d3d891cc" providerId="ADAL" clId="{B81CE1E0-37E5-42F6-8DE5-BE37729CBED5}" dt="2025-02-19T09:01:52.525" v="3" actId="14826"/>
      <pc:docMkLst>
        <pc:docMk/>
      </pc:docMkLst>
      <pc:sldChg chg="modSp">
        <pc:chgData name="Sophia Bäumler" userId="4c5f13ac-0252-4afd-9942-8510d3d891cc" providerId="ADAL" clId="{B81CE1E0-37E5-42F6-8DE5-BE37729CBED5}" dt="2025-02-19T09:01:52.525" v="3" actId="14826"/>
        <pc:sldMkLst>
          <pc:docMk/>
          <pc:sldMk cId="2635497262" sldId="266"/>
        </pc:sldMkLst>
      </pc:sldChg>
      <pc:sldChg chg="modSp mod">
        <pc:chgData name="Sophia Bäumler" userId="4c5f13ac-0252-4afd-9942-8510d3d891cc" providerId="ADAL" clId="{B81CE1E0-37E5-42F6-8DE5-BE37729CBED5}" dt="2025-02-19T09:01:45.132" v="2" actId="14826"/>
        <pc:sldMkLst>
          <pc:docMk/>
          <pc:sldMk cId="1299785946" sldId="26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06357" y="4715154"/>
            <a:ext cx="4984962" cy="44669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87080957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1pPr>
    <a:lvl2pPr indent="91570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2pPr>
    <a:lvl3pPr indent="183143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3pPr>
    <a:lvl4pPr indent="27471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4pPr>
    <a:lvl5pPr indent="366283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5pPr>
    <a:lvl6pPr indent="457853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6pPr>
    <a:lvl7pPr indent="54942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7pPr>
    <a:lvl8pPr indent="64099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8pPr>
    <a:lvl9pPr indent="73256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6762878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0679026" cy="871071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800" baseline="0"/>
            </a:lvl1pPr>
          </a:lstStyle>
          <a:p>
            <a:r>
              <a:rPr lang="de-DE" dirty="0"/>
              <a:t>Fügt hier euer individuelles </a:t>
            </a:r>
            <a:r>
              <a:rPr lang="de-DE" dirty="0" err="1"/>
              <a:t>Teambild</a:t>
            </a:r>
            <a:r>
              <a:rPr lang="de-DE" dirty="0"/>
              <a:t> ein und platziert dies im Anschluss in den Hintergrund. 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54798804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762" userDrawn="1">
          <p15:clr>
            <a:srgbClr val="FBAE40"/>
          </p15:clr>
        </p15:guide>
        <p15:guide id="2" pos="336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E47F76B-16F3-7EF9-1115-7CE57DFCF196}"/>
              </a:ext>
            </a:extLst>
          </p:cNvPr>
          <p:cNvGrpSpPr/>
          <p:nvPr userDrawn="1"/>
        </p:nvGrpSpPr>
        <p:grpSpPr>
          <a:xfrm>
            <a:off x="0" y="1424353"/>
            <a:ext cx="9319846" cy="2760785"/>
            <a:chOff x="0" y="7860323"/>
            <a:chExt cx="9319846" cy="2760785"/>
          </a:xfrm>
          <a:solidFill>
            <a:srgbClr val="59B890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E200B6E-9A7A-03F0-0089-190DA4D75EF6}"/>
                </a:ext>
              </a:extLst>
            </p:cNvPr>
            <p:cNvSpPr/>
            <p:nvPr userDrawn="1"/>
          </p:nvSpPr>
          <p:spPr>
            <a:xfrm>
              <a:off x="0" y="7860323"/>
              <a:ext cx="9319846" cy="2760785"/>
            </a:xfrm>
            <a:prstGeom prst="rect">
              <a:avLst/>
            </a:prstGeom>
            <a:grpFill/>
            <a:ln w="3175" cap="flat">
              <a:solidFill>
                <a:srgbClr val="4F81BD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B5B89D9-53BD-765E-8D76-44A4B1A4A271}"/>
                </a:ext>
              </a:extLst>
            </p:cNvPr>
            <p:cNvSpPr txBox="1"/>
            <p:nvPr userDrawn="1"/>
          </p:nvSpPr>
          <p:spPr>
            <a:xfrm>
              <a:off x="602183" y="8237877"/>
              <a:ext cx="6730045" cy="2005675"/>
            </a:xfrm>
            <a:prstGeom prst="rect">
              <a:avLst/>
            </a:prstGeom>
            <a:grp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17779" tIns="17779" rIns="17779" bIns="17779" numCol="1" spcCol="38100" rtlCol="0" anchor="t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Hier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findet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ihr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weitere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Textfelder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,</a:t>
              </a:r>
            </a:p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mit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denen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ihr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euer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Plakat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mit</a:t>
              </a:r>
              <a:endParaRPr kumimoji="0" lang="en-GB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Calibri Light"/>
                <a:cs typeface="Arial" panose="020B0604020202020204" pitchFamily="34" charset="0"/>
                <a:sym typeface="Calibri Light"/>
              </a:endParaRPr>
            </a:p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individuellen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Informationen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versehen</a:t>
              </a:r>
              <a:endParaRPr kumimoji="0" lang="en-GB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Calibri Light"/>
                <a:cs typeface="Arial" panose="020B0604020202020204" pitchFamily="34" charset="0"/>
                <a:sym typeface="Calibri Light"/>
              </a:endParaRPr>
            </a:p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und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anschließend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ausdrucken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könnt</a:t>
              </a:r>
              <a:r>
                <a:rPr kumimoji="0" lang="en-GB" sz="32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7091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</p:sldLayoutIdLst>
  <p:transition spd="med"/>
  <p:txStyles>
    <p:titleStyle>
      <a:lvl1pPr algn="ctr">
        <a:defRPr sz="6644">
          <a:latin typeface="Calibri Light"/>
          <a:ea typeface="Calibri Light"/>
          <a:cs typeface="Calibri Light"/>
          <a:sym typeface="Calibri Light"/>
        </a:defRPr>
      </a:lvl1pPr>
      <a:lvl2pPr algn="ctr">
        <a:defRPr sz="6644">
          <a:latin typeface="Calibri Light"/>
          <a:ea typeface="Calibri Light"/>
          <a:cs typeface="Calibri Light"/>
          <a:sym typeface="Calibri Light"/>
        </a:defRPr>
      </a:lvl2pPr>
      <a:lvl3pPr algn="ctr">
        <a:defRPr sz="6644">
          <a:latin typeface="Calibri Light"/>
          <a:ea typeface="Calibri Light"/>
          <a:cs typeface="Calibri Light"/>
          <a:sym typeface="Calibri Light"/>
        </a:defRPr>
      </a:lvl3pPr>
      <a:lvl4pPr algn="ctr">
        <a:defRPr sz="6644">
          <a:latin typeface="Calibri Light"/>
          <a:ea typeface="Calibri Light"/>
          <a:cs typeface="Calibri Light"/>
          <a:sym typeface="Calibri Light"/>
        </a:defRPr>
      </a:lvl4pPr>
      <a:lvl5pPr algn="ctr">
        <a:defRPr sz="6644">
          <a:latin typeface="Calibri Light"/>
          <a:ea typeface="Calibri Light"/>
          <a:cs typeface="Calibri Light"/>
          <a:sym typeface="Calibri Light"/>
        </a:defRPr>
      </a:lvl5pPr>
      <a:lvl6pPr algn="ctr">
        <a:defRPr sz="6644">
          <a:latin typeface="Calibri Light"/>
          <a:ea typeface="Calibri Light"/>
          <a:cs typeface="Calibri Light"/>
          <a:sym typeface="Calibri Light"/>
        </a:defRPr>
      </a:lvl6pPr>
      <a:lvl7pPr algn="ctr">
        <a:defRPr sz="6644">
          <a:latin typeface="Calibri Light"/>
          <a:ea typeface="Calibri Light"/>
          <a:cs typeface="Calibri Light"/>
          <a:sym typeface="Calibri Light"/>
        </a:defRPr>
      </a:lvl7pPr>
      <a:lvl8pPr algn="ctr">
        <a:defRPr sz="6644">
          <a:latin typeface="Calibri Light"/>
          <a:ea typeface="Calibri Light"/>
          <a:cs typeface="Calibri Light"/>
          <a:sym typeface="Calibri Light"/>
        </a:defRPr>
      </a:lvl8pPr>
      <a:lvl9pPr algn="ctr">
        <a:defRPr sz="6644">
          <a:latin typeface="Calibri Light"/>
          <a:ea typeface="Calibri Light"/>
          <a:cs typeface="Calibri Light"/>
          <a:sym typeface="Calibri Light"/>
        </a:defRPr>
      </a:lvl9pPr>
    </p:titleStyle>
    <p:bodyStyle>
      <a:lvl1pPr marL="540685" indent="-540685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1pPr>
      <a:lvl2pPr marL="698027" indent="-514943">
        <a:spcBef>
          <a:spcPts val="280"/>
        </a:spcBef>
        <a:buSzPct val="100000"/>
        <a:buFont typeface="Arial"/>
        <a:buChar char="–"/>
        <a:defRPr sz="5089">
          <a:latin typeface="Calibri Light"/>
          <a:ea typeface="Calibri Light"/>
          <a:cs typeface="Calibri Light"/>
          <a:sym typeface="Calibri Light"/>
        </a:defRPr>
      </a:lvl2pPr>
      <a:lvl3pPr marL="846794" indent="-480611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3pPr>
      <a:lvl4pPr marL="1126002" indent="-576733">
        <a:spcBef>
          <a:spcPts val="280"/>
        </a:spcBef>
        <a:buSzPct val="100000"/>
        <a:buFont typeface="Arial"/>
        <a:buChar char="–"/>
        <a:defRPr sz="5089">
          <a:latin typeface="Calibri Light"/>
          <a:ea typeface="Calibri Light"/>
          <a:cs typeface="Calibri Light"/>
          <a:sym typeface="Calibri Light"/>
        </a:defRPr>
      </a:lvl4pPr>
      <a:lvl5pPr marL="1309093" indent="-576733">
        <a:spcBef>
          <a:spcPts val="280"/>
        </a:spcBef>
        <a:buSzPct val="100000"/>
        <a:buFont typeface="Arial"/>
        <a:buChar char="»"/>
        <a:defRPr sz="5089">
          <a:latin typeface="Calibri Light"/>
          <a:ea typeface="Calibri Light"/>
          <a:cs typeface="Calibri Light"/>
          <a:sym typeface="Calibri Light"/>
        </a:defRPr>
      </a:lvl5pPr>
      <a:lvl6pPr marL="1492183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6pPr>
      <a:lvl7pPr marL="1675274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7pPr>
      <a:lvl8pPr marL="1858364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8pPr>
      <a:lvl9pPr marL="2041455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9pPr>
    </p:bodyStyle>
    <p:otherStyle>
      <a:lvl1pPr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1pPr>
      <a:lvl2pPr indent="183091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2pPr>
      <a:lvl3pPr indent="366179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3pPr>
      <a:lvl4pPr indent="549271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4pPr>
      <a:lvl5pPr indent="732359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5pPr>
      <a:lvl6pPr indent="915451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6pPr>
      <a:lvl7pPr indent="1098540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7pPr>
      <a:lvl8pPr indent="1281629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8pPr>
      <a:lvl9pPr indent="1464720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762" userDrawn="1">
          <p15:clr>
            <a:srgbClr val="F26B43"/>
          </p15:clr>
        </p15:guide>
        <p15:guide id="2" pos="336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0839F9A8-F1DD-A216-8A1E-5D8D1463A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1" y="3091"/>
            <a:ext cx="10688910" cy="1511316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7C93EBD4-7D56-70C8-C333-49DE7B83B216}"/>
              </a:ext>
            </a:extLst>
          </p:cNvPr>
          <p:cNvSpPr/>
          <p:nvPr/>
        </p:nvSpPr>
        <p:spPr>
          <a:xfrm>
            <a:off x="506993" y="10711082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29" name="Shape 54">
            <a:extLst>
              <a:ext uri="{FF2B5EF4-FFF2-40B4-BE49-F238E27FC236}">
                <a16:creationId xmlns:a16="http://schemas.microsoft.com/office/drawing/2014/main" id="{C383C859-2377-8188-B056-D3BEA762F649}"/>
              </a:ext>
            </a:extLst>
          </p:cNvPr>
          <p:cNvSpPr/>
          <p:nvPr/>
        </p:nvSpPr>
        <p:spPr>
          <a:xfrm>
            <a:off x="670108" y="10893729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&lt;Name des Ansprechpartners&gt;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2C49B33-27EC-B9F9-1A70-B66C849D6459}"/>
              </a:ext>
            </a:extLst>
          </p:cNvPr>
          <p:cNvSpPr txBox="1"/>
          <p:nvPr/>
        </p:nvSpPr>
        <p:spPr>
          <a:xfrm>
            <a:off x="507003" y="10687970"/>
            <a:ext cx="6773532" cy="304228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Dein Ansprechpartner/-in hier im Unternehmen:</a:t>
            </a:r>
          </a:p>
        </p:txBody>
      </p:sp>
      <p:sp>
        <p:nvSpPr>
          <p:cNvPr id="7" name="Rectangle 27">
            <a:extLst>
              <a:ext uri="{FF2B5EF4-FFF2-40B4-BE49-F238E27FC236}">
                <a16:creationId xmlns:a16="http://schemas.microsoft.com/office/drawing/2014/main" id="{0D4F0292-FA68-E7D3-5BF0-90EAB7289177}"/>
              </a:ext>
            </a:extLst>
          </p:cNvPr>
          <p:cNvSpPr/>
          <p:nvPr/>
        </p:nvSpPr>
        <p:spPr>
          <a:xfrm>
            <a:off x="506993" y="11440547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8" name="Shape 54">
            <a:extLst>
              <a:ext uri="{FF2B5EF4-FFF2-40B4-BE49-F238E27FC236}">
                <a16:creationId xmlns:a16="http://schemas.microsoft.com/office/drawing/2014/main" id="{5A2E801D-FE36-F854-713E-612F23E028CF}"/>
              </a:ext>
            </a:extLst>
          </p:cNvPr>
          <p:cNvSpPr/>
          <p:nvPr/>
        </p:nvSpPr>
        <p:spPr>
          <a:xfrm>
            <a:off x="670108" y="11623194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&lt;E-Mail-Adresse&gt;</a:t>
            </a:r>
          </a:p>
        </p:txBody>
      </p:sp>
      <p:sp>
        <p:nvSpPr>
          <p:cNvPr id="9" name="TextBox 29">
            <a:extLst>
              <a:ext uri="{FF2B5EF4-FFF2-40B4-BE49-F238E27FC236}">
                <a16:creationId xmlns:a16="http://schemas.microsoft.com/office/drawing/2014/main" id="{E2BB32CB-9705-D6AD-998A-F03F41AAD200}"/>
              </a:ext>
            </a:extLst>
          </p:cNvPr>
          <p:cNvSpPr txBox="1"/>
          <p:nvPr/>
        </p:nvSpPr>
        <p:spPr>
          <a:xfrm>
            <a:off x="507003" y="11417435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E-Mail-Adresse:</a:t>
            </a:r>
          </a:p>
        </p:txBody>
      </p:sp>
      <p:sp>
        <p:nvSpPr>
          <p:cNvPr id="10" name="Rectangle 27">
            <a:extLst>
              <a:ext uri="{FF2B5EF4-FFF2-40B4-BE49-F238E27FC236}">
                <a16:creationId xmlns:a16="http://schemas.microsoft.com/office/drawing/2014/main" id="{43186BDA-7D8D-6EAB-1EB6-2C63D5BF2FE1}"/>
              </a:ext>
            </a:extLst>
          </p:cNvPr>
          <p:cNvSpPr/>
          <p:nvPr/>
        </p:nvSpPr>
        <p:spPr>
          <a:xfrm>
            <a:off x="506993" y="12159738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11" name="Shape 54">
            <a:extLst>
              <a:ext uri="{FF2B5EF4-FFF2-40B4-BE49-F238E27FC236}">
                <a16:creationId xmlns:a16="http://schemas.microsoft.com/office/drawing/2014/main" id="{C3EAEE2D-CC5C-CB0A-0F00-9888DEE9C794}"/>
              </a:ext>
            </a:extLst>
          </p:cNvPr>
          <p:cNvSpPr/>
          <p:nvPr/>
        </p:nvSpPr>
        <p:spPr>
          <a:xfrm>
            <a:off x="670108" y="12342385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&lt;Telefonnummer&gt;</a:t>
            </a:r>
          </a:p>
        </p:txBody>
      </p:sp>
      <p:sp>
        <p:nvSpPr>
          <p:cNvPr id="12" name="TextBox 29">
            <a:extLst>
              <a:ext uri="{FF2B5EF4-FFF2-40B4-BE49-F238E27FC236}">
                <a16:creationId xmlns:a16="http://schemas.microsoft.com/office/drawing/2014/main" id="{2D16C148-C2FC-A467-E394-2C7408D7C961}"/>
              </a:ext>
            </a:extLst>
          </p:cNvPr>
          <p:cNvSpPr txBox="1"/>
          <p:nvPr/>
        </p:nvSpPr>
        <p:spPr>
          <a:xfrm>
            <a:off x="507003" y="12136626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Telefonnummer / Durchwahl:</a:t>
            </a:r>
          </a:p>
        </p:txBody>
      </p:sp>
      <p:sp>
        <p:nvSpPr>
          <p:cNvPr id="13" name="Rectangle 27">
            <a:extLst>
              <a:ext uri="{FF2B5EF4-FFF2-40B4-BE49-F238E27FC236}">
                <a16:creationId xmlns:a16="http://schemas.microsoft.com/office/drawing/2014/main" id="{638167AF-1E21-2EF2-D9C0-689F75CC4869}"/>
              </a:ext>
            </a:extLst>
          </p:cNvPr>
          <p:cNvSpPr/>
          <p:nvPr/>
        </p:nvSpPr>
        <p:spPr>
          <a:xfrm>
            <a:off x="506993" y="12868655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14" name="Shape 54">
            <a:extLst>
              <a:ext uri="{FF2B5EF4-FFF2-40B4-BE49-F238E27FC236}">
                <a16:creationId xmlns:a16="http://schemas.microsoft.com/office/drawing/2014/main" id="{89EC85D4-D72F-40EA-73F9-287549004B9D}"/>
              </a:ext>
            </a:extLst>
          </p:cNvPr>
          <p:cNvSpPr/>
          <p:nvPr/>
        </p:nvSpPr>
        <p:spPr>
          <a:xfrm>
            <a:off x="670108" y="13051302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&lt;Datum&gt;</a:t>
            </a:r>
          </a:p>
        </p:txBody>
      </p:sp>
      <p:sp>
        <p:nvSpPr>
          <p:cNvPr id="16" name="TextBox 29">
            <a:extLst>
              <a:ext uri="{FF2B5EF4-FFF2-40B4-BE49-F238E27FC236}">
                <a16:creationId xmlns:a16="http://schemas.microsoft.com/office/drawing/2014/main" id="{8F0EF9BD-5BDF-F151-4D0B-7D9E4CD5C0BE}"/>
              </a:ext>
            </a:extLst>
          </p:cNvPr>
          <p:cNvSpPr txBox="1"/>
          <p:nvPr/>
        </p:nvSpPr>
        <p:spPr>
          <a:xfrm>
            <a:off x="507003" y="12845543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Anmeldefrist:</a:t>
            </a:r>
          </a:p>
        </p:txBody>
      </p:sp>
    </p:spTree>
    <p:extLst>
      <p:ext uri="{BB962C8B-B14F-4D97-AF65-F5344CB8AC3E}">
        <p14:creationId xmlns:p14="http://schemas.microsoft.com/office/powerpoint/2010/main" val="263549726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F3CBC1-C5D4-B40C-7EB9-AB7B3214E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FC53655A-7754-EE30-B2C9-BE3C23918C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1" y="3091"/>
            <a:ext cx="10688910" cy="15113167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EEA8217A-8596-9BE5-95D9-779850487A0F}"/>
              </a:ext>
            </a:extLst>
          </p:cNvPr>
          <p:cNvSpPr/>
          <p:nvPr/>
        </p:nvSpPr>
        <p:spPr>
          <a:xfrm>
            <a:off x="506993" y="10711082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29" name="Shape 54">
            <a:extLst>
              <a:ext uri="{FF2B5EF4-FFF2-40B4-BE49-F238E27FC236}">
                <a16:creationId xmlns:a16="http://schemas.microsoft.com/office/drawing/2014/main" id="{9D324C19-F9D1-0791-8FD6-8927911629DC}"/>
              </a:ext>
            </a:extLst>
          </p:cNvPr>
          <p:cNvSpPr/>
          <p:nvPr/>
        </p:nvSpPr>
        <p:spPr>
          <a:xfrm>
            <a:off x="670108" y="10893729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&lt;Name des Ansprechpartners&gt;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D6F3CF0-C764-2217-812E-35C29712DA22}"/>
              </a:ext>
            </a:extLst>
          </p:cNvPr>
          <p:cNvSpPr txBox="1"/>
          <p:nvPr/>
        </p:nvSpPr>
        <p:spPr>
          <a:xfrm>
            <a:off x="507003" y="10687970"/>
            <a:ext cx="6773532" cy="304228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Dein Ansprechpartner/-in hier im Unternehmen:</a:t>
            </a:r>
          </a:p>
        </p:txBody>
      </p:sp>
      <p:sp>
        <p:nvSpPr>
          <p:cNvPr id="7" name="Rectangle 27">
            <a:extLst>
              <a:ext uri="{FF2B5EF4-FFF2-40B4-BE49-F238E27FC236}">
                <a16:creationId xmlns:a16="http://schemas.microsoft.com/office/drawing/2014/main" id="{DDC9BEAD-6E3B-7D8C-4256-E3E476C16C54}"/>
              </a:ext>
            </a:extLst>
          </p:cNvPr>
          <p:cNvSpPr/>
          <p:nvPr/>
        </p:nvSpPr>
        <p:spPr>
          <a:xfrm>
            <a:off x="506993" y="11440547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8" name="Shape 54">
            <a:extLst>
              <a:ext uri="{FF2B5EF4-FFF2-40B4-BE49-F238E27FC236}">
                <a16:creationId xmlns:a16="http://schemas.microsoft.com/office/drawing/2014/main" id="{11D6EC86-5544-06DD-DED2-BB4903BD772D}"/>
              </a:ext>
            </a:extLst>
          </p:cNvPr>
          <p:cNvSpPr/>
          <p:nvPr/>
        </p:nvSpPr>
        <p:spPr>
          <a:xfrm>
            <a:off x="670108" y="11623194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&lt;E-Mail-Adresse&gt;</a:t>
            </a:r>
          </a:p>
        </p:txBody>
      </p:sp>
      <p:sp>
        <p:nvSpPr>
          <p:cNvPr id="9" name="TextBox 29">
            <a:extLst>
              <a:ext uri="{FF2B5EF4-FFF2-40B4-BE49-F238E27FC236}">
                <a16:creationId xmlns:a16="http://schemas.microsoft.com/office/drawing/2014/main" id="{103B099A-29D2-9600-EB6D-D0BAD6C1A62D}"/>
              </a:ext>
            </a:extLst>
          </p:cNvPr>
          <p:cNvSpPr txBox="1"/>
          <p:nvPr/>
        </p:nvSpPr>
        <p:spPr>
          <a:xfrm>
            <a:off x="507003" y="11417435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E-Mail-Adresse:</a:t>
            </a:r>
          </a:p>
        </p:txBody>
      </p:sp>
      <p:sp>
        <p:nvSpPr>
          <p:cNvPr id="10" name="Rectangle 27">
            <a:extLst>
              <a:ext uri="{FF2B5EF4-FFF2-40B4-BE49-F238E27FC236}">
                <a16:creationId xmlns:a16="http://schemas.microsoft.com/office/drawing/2014/main" id="{001E3AB8-4071-F2E8-CB65-34AAC57C09E9}"/>
              </a:ext>
            </a:extLst>
          </p:cNvPr>
          <p:cNvSpPr/>
          <p:nvPr/>
        </p:nvSpPr>
        <p:spPr>
          <a:xfrm>
            <a:off x="506993" y="12159738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11" name="Shape 54">
            <a:extLst>
              <a:ext uri="{FF2B5EF4-FFF2-40B4-BE49-F238E27FC236}">
                <a16:creationId xmlns:a16="http://schemas.microsoft.com/office/drawing/2014/main" id="{0FB08F55-B9CA-E022-C15A-AC5C5FED9102}"/>
              </a:ext>
            </a:extLst>
          </p:cNvPr>
          <p:cNvSpPr/>
          <p:nvPr/>
        </p:nvSpPr>
        <p:spPr>
          <a:xfrm>
            <a:off x="670108" y="12342385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&lt;Telefonnummer&gt;</a:t>
            </a:r>
          </a:p>
        </p:txBody>
      </p:sp>
      <p:sp>
        <p:nvSpPr>
          <p:cNvPr id="12" name="TextBox 29">
            <a:extLst>
              <a:ext uri="{FF2B5EF4-FFF2-40B4-BE49-F238E27FC236}">
                <a16:creationId xmlns:a16="http://schemas.microsoft.com/office/drawing/2014/main" id="{18539A65-4303-D589-F005-D7CF72DF1898}"/>
              </a:ext>
            </a:extLst>
          </p:cNvPr>
          <p:cNvSpPr txBox="1"/>
          <p:nvPr/>
        </p:nvSpPr>
        <p:spPr>
          <a:xfrm>
            <a:off x="507003" y="12136626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Telefonnummer / Durchwahl:</a:t>
            </a:r>
          </a:p>
        </p:txBody>
      </p:sp>
      <p:sp>
        <p:nvSpPr>
          <p:cNvPr id="13" name="Rectangle 27">
            <a:extLst>
              <a:ext uri="{FF2B5EF4-FFF2-40B4-BE49-F238E27FC236}">
                <a16:creationId xmlns:a16="http://schemas.microsoft.com/office/drawing/2014/main" id="{F29BA31E-2F3D-067C-A33A-9B812BFBB247}"/>
              </a:ext>
            </a:extLst>
          </p:cNvPr>
          <p:cNvSpPr/>
          <p:nvPr/>
        </p:nvSpPr>
        <p:spPr>
          <a:xfrm>
            <a:off x="506993" y="12868655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14" name="Shape 54">
            <a:extLst>
              <a:ext uri="{FF2B5EF4-FFF2-40B4-BE49-F238E27FC236}">
                <a16:creationId xmlns:a16="http://schemas.microsoft.com/office/drawing/2014/main" id="{5BF62A8B-9AF9-59E1-D9DC-C4C5ECBBDA5B}"/>
              </a:ext>
            </a:extLst>
          </p:cNvPr>
          <p:cNvSpPr/>
          <p:nvPr/>
        </p:nvSpPr>
        <p:spPr>
          <a:xfrm>
            <a:off x="670108" y="13051302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&lt;Datum&gt;</a:t>
            </a:r>
          </a:p>
        </p:txBody>
      </p:sp>
      <p:sp>
        <p:nvSpPr>
          <p:cNvPr id="16" name="TextBox 29">
            <a:extLst>
              <a:ext uri="{FF2B5EF4-FFF2-40B4-BE49-F238E27FC236}">
                <a16:creationId xmlns:a16="http://schemas.microsoft.com/office/drawing/2014/main" id="{F242E90A-2A5B-DC1D-C5A9-5A0E592473F9}"/>
              </a:ext>
            </a:extLst>
          </p:cNvPr>
          <p:cNvSpPr txBox="1"/>
          <p:nvPr/>
        </p:nvSpPr>
        <p:spPr>
          <a:xfrm>
            <a:off x="507003" y="12845543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Anmeldefrist:</a:t>
            </a:r>
          </a:p>
        </p:txBody>
      </p:sp>
      <p:sp>
        <p:nvSpPr>
          <p:cNvPr id="4" name="Shape 54">
            <a:extLst>
              <a:ext uri="{FF2B5EF4-FFF2-40B4-BE49-F238E27FC236}">
                <a16:creationId xmlns:a16="http://schemas.microsoft.com/office/drawing/2014/main" id="{B25280CF-5E7F-5F64-A1EA-A455B97DE0B6}"/>
              </a:ext>
            </a:extLst>
          </p:cNvPr>
          <p:cNvSpPr/>
          <p:nvPr/>
        </p:nvSpPr>
        <p:spPr>
          <a:xfrm>
            <a:off x="670108" y="7156616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Bild einfügen und in den Hintergrund legen 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405180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27">
            <a:extLst>
              <a:ext uri="{FF2B5EF4-FFF2-40B4-BE49-F238E27FC236}">
                <a16:creationId xmlns:a16="http://schemas.microsoft.com/office/drawing/2014/main" id="{E908E019-CF33-4C10-0CD7-41443DF7CD20}"/>
              </a:ext>
            </a:extLst>
          </p:cNvPr>
          <p:cNvSpPr/>
          <p:nvPr/>
        </p:nvSpPr>
        <p:spPr>
          <a:xfrm>
            <a:off x="506993" y="4647661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48" name="Shape 54">
            <a:extLst>
              <a:ext uri="{FF2B5EF4-FFF2-40B4-BE49-F238E27FC236}">
                <a16:creationId xmlns:a16="http://schemas.microsoft.com/office/drawing/2014/main" id="{D5F3B36A-CA83-1301-33A3-A5815210CE74}"/>
              </a:ext>
            </a:extLst>
          </p:cNvPr>
          <p:cNvSpPr/>
          <p:nvPr/>
        </p:nvSpPr>
        <p:spPr>
          <a:xfrm>
            <a:off x="670108" y="4830308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&lt;Name des Ansprechpartners&gt;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29">
            <a:extLst>
              <a:ext uri="{FF2B5EF4-FFF2-40B4-BE49-F238E27FC236}">
                <a16:creationId xmlns:a16="http://schemas.microsoft.com/office/drawing/2014/main" id="{EAAEF0C8-A3CE-39B4-41DA-CCD77796AB92}"/>
              </a:ext>
            </a:extLst>
          </p:cNvPr>
          <p:cNvSpPr txBox="1"/>
          <p:nvPr/>
        </p:nvSpPr>
        <p:spPr>
          <a:xfrm>
            <a:off x="507003" y="4624549"/>
            <a:ext cx="6773532" cy="304228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Dein Ansprechpartner/-in hier im Unternehmen:</a:t>
            </a:r>
          </a:p>
        </p:txBody>
      </p:sp>
      <p:sp>
        <p:nvSpPr>
          <p:cNvPr id="51" name="Rectangle 27">
            <a:extLst>
              <a:ext uri="{FF2B5EF4-FFF2-40B4-BE49-F238E27FC236}">
                <a16:creationId xmlns:a16="http://schemas.microsoft.com/office/drawing/2014/main" id="{25FBB911-9CEA-477B-AECD-4DB9E027A1B0}"/>
              </a:ext>
            </a:extLst>
          </p:cNvPr>
          <p:cNvSpPr/>
          <p:nvPr/>
        </p:nvSpPr>
        <p:spPr>
          <a:xfrm>
            <a:off x="506993" y="5377126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54" name="Shape 54">
            <a:extLst>
              <a:ext uri="{FF2B5EF4-FFF2-40B4-BE49-F238E27FC236}">
                <a16:creationId xmlns:a16="http://schemas.microsoft.com/office/drawing/2014/main" id="{39EA446A-1F16-8984-CCAE-61FA1908AB2C}"/>
              </a:ext>
            </a:extLst>
          </p:cNvPr>
          <p:cNvSpPr/>
          <p:nvPr/>
        </p:nvSpPr>
        <p:spPr>
          <a:xfrm>
            <a:off x="670108" y="5559773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&lt;E-Mail-Adresse&gt;</a:t>
            </a:r>
          </a:p>
        </p:txBody>
      </p:sp>
      <p:sp>
        <p:nvSpPr>
          <p:cNvPr id="55" name="TextBox 29">
            <a:extLst>
              <a:ext uri="{FF2B5EF4-FFF2-40B4-BE49-F238E27FC236}">
                <a16:creationId xmlns:a16="http://schemas.microsoft.com/office/drawing/2014/main" id="{4646D0E1-FF11-0EBC-1DC4-DA7E106DC034}"/>
              </a:ext>
            </a:extLst>
          </p:cNvPr>
          <p:cNvSpPr txBox="1"/>
          <p:nvPr/>
        </p:nvSpPr>
        <p:spPr>
          <a:xfrm>
            <a:off x="507003" y="5354014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E-Mail-Adresse:</a:t>
            </a:r>
          </a:p>
        </p:txBody>
      </p:sp>
      <p:sp>
        <p:nvSpPr>
          <p:cNvPr id="57" name="Rectangle 27">
            <a:extLst>
              <a:ext uri="{FF2B5EF4-FFF2-40B4-BE49-F238E27FC236}">
                <a16:creationId xmlns:a16="http://schemas.microsoft.com/office/drawing/2014/main" id="{514E8C59-0900-6F3D-89CD-BC68D0FB74E4}"/>
              </a:ext>
            </a:extLst>
          </p:cNvPr>
          <p:cNvSpPr/>
          <p:nvPr/>
        </p:nvSpPr>
        <p:spPr>
          <a:xfrm>
            <a:off x="506993" y="6096317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58" name="Shape 54">
            <a:extLst>
              <a:ext uri="{FF2B5EF4-FFF2-40B4-BE49-F238E27FC236}">
                <a16:creationId xmlns:a16="http://schemas.microsoft.com/office/drawing/2014/main" id="{F8721A5F-6D0D-1A19-A851-537D080C76D2}"/>
              </a:ext>
            </a:extLst>
          </p:cNvPr>
          <p:cNvSpPr/>
          <p:nvPr/>
        </p:nvSpPr>
        <p:spPr>
          <a:xfrm>
            <a:off x="670108" y="6278964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&lt;Telefonnummer&gt;</a:t>
            </a:r>
          </a:p>
        </p:txBody>
      </p:sp>
      <p:sp>
        <p:nvSpPr>
          <p:cNvPr id="60" name="TextBox 29">
            <a:extLst>
              <a:ext uri="{FF2B5EF4-FFF2-40B4-BE49-F238E27FC236}">
                <a16:creationId xmlns:a16="http://schemas.microsoft.com/office/drawing/2014/main" id="{FA5F12F7-F4EB-B676-0088-BE0CC8E181AE}"/>
              </a:ext>
            </a:extLst>
          </p:cNvPr>
          <p:cNvSpPr txBox="1"/>
          <p:nvPr/>
        </p:nvSpPr>
        <p:spPr>
          <a:xfrm>
            <a:off x="507003" y="6073205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Telefonnummer / Durchwahl:</a:t>
            </a:r>
          </a:p>
        </p:txBody>
      </p:sp>
      <p:sp>
        <p:nvSpPr>
          <p:cNvPr id="61" name="Rectangle 27">
            <a:extLst>
              <a:ext uri="{FF2B5EF4-FFF2-40B4-BE49-F238E27FC236}">
                <a16:creationId xmlns:a16="http://schemas.microsoft.com/office/drawing/2014/main" id="{86E50AF8-4488-7C35-2A5B-C6CB35CC8699}"/>
              </a:ext>
            </a:extLst>
          </p:cNvPr>
          <p:cNvSpPr/>
          <p:nvPr/>
        </p:nvSpPr>
        <p:spPr>
          <a:xfrm>
            <a:off x="506993" y="6805234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63" name="Shape 54">
            <a:extLst>
              <a:ext uri="{FF2B5EF4-FFF2-40B4-BE49-F238E27FC236}">
                <a16:creationId xmlns:a16="http://schemas.microsoft.com/office/drawing/2014/main" id="{02DE0C65-FFEF-4418-FDB1-2AA48DC6244E}"/>
              </a:ext>
            </a:extLst>
          </p:cNvPr>
          <p:cNvSpPr/>
          <p:nvPr/>
        </p:nvSpPr>
        <p:spPr>
          <a:xfrm>
            <a:off x="670108" y="6987881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&lt;Datum&gt;</a:t>
            </a:r>
          </a:p>
        </p:txBody>
      </p:sp>
      <p:sp>
        <p:nvSpPr>
          <p:cNvPr id="64" name="TextBox 29">
            <a:extLst>
              <a:ext uri="{FF2B5EF4-FFF2-40B4-BE49-F238E27FC236}">
                <a16:creationId xmlns:a16="http://schemas.microsoft.com/office/drawing/2014/main" id="{109AF297-52FA-57DE-A7EA-C5593EE4F292}"/>
              </a:ext>
            </a:extLst>
          </p:cNvPr>
          <p:cNvSpPr txBox="1"/>
          <p:nvPr/>
        </p:nvSpPr>
        <p:spPr>
          <a:xfrm>
            <a:off x="507003" y="6782122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Anmeldefrist:</a:t>
            </a:r>
          </a:p>
        </p:txBody>
      </p:sp>
      <p:sp>
        <p:nvSpPr>
          <p:cNvPr id="65" name="Rectangle 27">
            <a:extLst>
              <a:ext uri="{FF2B5EF4-FFF2-40B4-BE49-F238E27FC236}">
                <a16:creationId xmlns:a16="http://schemas.microsoft.com/office/drawing/2014/main" id="{FD7D8E15-BD37-0CB0-285C-607DA58A2C49}"/>
              </a:ext>
            </a:extLst>
          </p:cNvPr>
          <p:cNvSpPr/>
          <p:nvPr/>
        </p:nvSpPr>
        <p:spPr>
          <a:xfrm>
            <a:off x="506993" y="7543261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66" name="Shape 54">
            <a:extLst>
              <a:ext uri="{FF2B5EF4-FFF2-40B4-BE49-F238E27FC236}">
                <a16:creationId xmlns:a16="http://schemas.microsoft.com/office/drawing/2014/main" id="{07C334CE-0E61-6F02-89BF-B2D410619614}"/>
              </a:ext>
            </a:extLst>
          </p:cNvPr>
          <p:cNvSpPr/>
          <p:nvPr/>
        </p:nvSpPr>
        <p:spPr>
          <a:xfrm>
            <a:off x="670108" y="7725908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&lt;Adresse der Einzel-Anmeldeseite&gt;</a:t>
            </a:r>
          </a:p>
        </p:txBody>
      </p:sp>
      <p:sp>
        <p:nvSpPr>
          <p:cNvPr id="67" name="TextBox 29">
            <a:extLst>
              <a:ext uri="{FF2B5EF4-FFF2-40B4-BE49-F238E27FC236}">
                <a16:creationId xmlns:a16="http://schemas.microsoft.com/office/drawing/2014/main" id="{2C76B26F-0C36-BB87-D444-46084D46E51A}"/>
              </a:ext>
            </a:extLst>
          </p:cNvPr>
          <p:cNvSpPr txBox="1"/>
          <p:nvPr/>
        </p:nvSpPr>
        <p:spPr>
          <a:xfrm>
            <a:off x="507003" y="7520149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Online-Anmeldung unter:</a:t>
            </a:r>
          </a:p>
        </p:txBody>
      </p:sp>
      <p:sp>
        <p:nvSpPr>
          <p:cNvPr id="68" name="Rectangle 27">
            <a:extLst>
              <a:ext uri="{FF2B5EF4-FFF2-40B4-BE49-F238E27FC236}">
                <a16:creationId xmlns:a16="http://schemas.microsoft.com/office/drawing/2014/main" id="{34A528F8-AF51-10CA-FEB2-9F8C06D2FD1E}"/>
              </a:ext>
            </a:extLst>
          </p:cNvPr>
          <p:cNvSpPr/>
          <p:nvPr/>
        </p:nvSpPr>
        <p:spPr>
          <a:xfrm>
            <a:off x="506993" y="8272726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69" name="Shape 54">
            <a:extLst>
              <a:ext uri="{FF2B5EF4-FFF2-40B4-BE49-F238E27FC236}">
                <a16:creationId xmlns:a16="http://schemas.microsoft.com/office/drawing/2014/main" id="{A090E69C-DD89-26FA-BF59-81FF7478A493}"/>
              </a:ext>
            </a:extLst>
          </p:cNvPr>
          <p:cNvSpPr/>
          <p:nvPr/>
        </p:nvSpPr>
        <p:spPr>
          <a:xfrm>
            <a:off x="670108" y="8455373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&lt;Uhrzeit&gt;</a:t>
            </a:r>
          </a:p>
        </p:txBody>
      </p:sp>
      <p:sp>
        <p:nvSpPr>
          <p:cNvPr id="70" name="TextBox 29">
            <a:extLst>
              <a:ext uri="{FF2B5EF4-FFF2-40B4-BE49-F238E27FC236}">
                <a16:creationId xmlns:a16="http://schemas.microsoft.com/office/drawing/2014/main" id="{1BCF6AF9-93E4-5A8A-DB60-ECFAD793EACA}"/>
              </a:ext>
            </a:extLst>
          </p:cNvPr>
          <p:cNvSpPr txBox="1"/>
          <p:nvPr/>
        </p:nvSpPr>
        <p:spPr>
          <a:xfrm>
            <a:off x="507003" y="8249614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Uhrzeit :</a:t>
            </a:r>
          </a:p>
        </p:txBody>
      </p:sp>
      <p:sp>
        <p:nvSpPr>
          <p:cNvPr id="71" name="Rectangle 27">
            <a:extLst>
              <a:ext uri="{FF2B5EF4-FFF2-40B4-BE49-F238E27FC236}">
                <a16:creationId xmlns:a16="http://schemas.microsoft.com/office/drawing/2014/main" id="{5EBAF1D9-D661-60BC-228C-AA73A9087282}"/>
              </a:ext>
            </a:extLst>
          </p:cNvPr>
          <p:cNvSpPr/>
          <p:nvPr/>
        </p:nvSpPr>
        <p:spPr>
          <a:xfrm>
            <a:off x="506993" y="8991917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72" name="Shape 54">
            <a:extLst>
              <a:ext uri="{FF2B5EF4-FFF2-40B4-BE49-F238E27FC236}">
                <a16:creationId xmlns:a16="http://schemas.microsoft.com/office/drawing/2014/main" id="{0AD62988-ECA0-2217-DD2B-884C573F864A}"/>
              </a:ext>
            </a:extLst>
          </p:cNvPr>
          <p:cNvSpPr/>
          <p:nvPr/>
        </p:nvSpPr>
        <p:spPr>
          <a:xfrm>
            <a:off x="670108" y="9174564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&lt;Ort der Startnummernausgabe&gt;</a:t>
            </a:r>
          </a:p>
        </p:txBody>
      </p:sp>
      <p:sp>
        <p:nvSpPr>
          <p:cNvPr id="73" name="TextBox 29">
            <a:extLst>
              <a:ext uri="{FF2B5EF4-FFF2-40B4-BE49-F238E27FC236}">
                <a16:creationId xmlns:a16="http://schemas.microsoft.com/office/drawing/2014/main" id="{99800A2C-A2E4-58CB-00E2-B82BFC210D1D}"/>
              </a:ext>
            </a:extLst>
          </p:cNvPr>
          <p:cNvSpPr txBox="1"/>
          <p:nvPr/>
        </p:nvSpPr>
        <p:spPr>
          <a:xfrm>
            <a:off x="507003" y="8968805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Ort der Startnummernausgabe:</a:t>
            </a:r>
          </a:p>
        </p:txBody>
      </p:sp>
      <p:sp>
        <p:nvSpPr>
          <p:cNvPr id="74" name="Rectangle 27">
            <a:extLst>
              <a:ext uri="{FF2B5EF4-FFF2-40B4-BE49-F238E27FC236}">
                <a16:creationId xmlns:a16="http://schemas.microsoft.com/office/drawing/2014/main" id="{C9C15B3F-9E6F-E0F2-0A81-0A2F796F851C}"/>
              </a:ext>
            </a:extLst>
          </p:cNvPr>
          <p:cNvSpPr/>
          <p:nvPr/>
        </p:nvSpPr>
        <p:spPr>
          <a:xfrm>
            <a:off x="506993" y="9742175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75" name="Shape 54">
            <a:extLst>
              <a:ext uri="{FF2B5EF4-FFF2-40B4-BE49-F238E27FC236}">
                <a16:creationId xmlns:a16="http://schemas.microsoft.com/office/drawing/2014/main" id="{BC567F2E-D0C8-5E13-880D-19E53F16E7BC}"/>
              </a:ext>
            </a:extLst>
          </p:cNvPr>
          <p:cNvSpPr/>
          <p:nvPr/>
        </p:nvSpPr>
        <p:spPr>
          <a:xfrm>
            <a:off x="670108" y="9924822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&lt;Termin der Startnummernausgabe&gt;</a:t>
            </a:r>
          </a:p>
        </p:txBody>
      </p:sp>
      <p:sp>
        <p:nvSpPr>
          <p:cNvPr id="76" name="TextBox 29">
            <a:extLst>
              <a:ext uri="{FF2B5EF4-FFF2-40B4-BE49-F238E27FC236}">
                <a16:creationId xmlns:a16="http://schemas.microsoft.com/office/drawing/2014/main" id="{C459384E-E86F-CEDD-E43D-5C76D0596BC5}"/>
              </a:ext>
            </a:extLst>
          </p:cNvPr>
          <p:cNvSpPr txBox="1"/>
          <p:nvPr/>
        </p:nvSpPr>
        <p:spPr>
          <a:xfrm>
            <a:off x="507003" y="9719063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Termin der Startnummernausgabe:</a:t>
            </a:r>
          </a:p>
        </p:txBody>
      </p:sp>
      <p:sp>
        <p:nvSpPr>
          <p:cNvPr id="77" name="Rectangle 27">
            <a:extLst>
              <a:ext uri="{FF2B5EF4-FFF2-40B4-BE49-F238E27FC236}">
                <a16:creationId xmlns:a16="http://schemas.microsoft.com/office/drawing/2014/main" id="{A44F4C2A-42D7-8A5F-A3B2-A45B9769E608}"/>
              </a:ext>
            </a:extLst>
          </p:cNvPr>
          <p:cNvSpPr/>
          <p:nvPr/>
        </p:nvSpPr>
        <p:spPr>
          <a:xfrm>
            <a:off x="506993" y="10471640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78" name="Shape 54">
            <a:extLst>
              <a:ext uri="{FF2B5EF4-FFF2-40B4-BE49-F238E27FC236}">
                <a16:creationId xmlns:a16="http://schemas.microsoft.com/office/drawing/2014/main" id="{1B105C1B-66FE-CAE2-0A44-1DA616C7DB57}"/>
              </a:ext>
            </a:extLst>
          </p:cNvPr>
          <p:cNvSpPr/>
          <p:nvPr/>
        </p:nvSpPr>
        <p:spPr>
          <a:xfrm>
            <a:off x="670108" y="10654287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&lt;Treffpunkt&gt;</a:t>
            </a:r>
          </a:p>
        </p:txBody>
      </p:sp>
      <p:sp>
        <p:nvSpPr>
          <p:cNvPr id="79" name="TextBox 29">
            <a:extLst>
              <a:ext uri="{FF2B5EF4-FFF2-40B4-BE49-F238E27FC236}">
                <a16:creationId xmlns:a16="http://schemas.microsoft.com/office/drawing/2014/main" id="{9B183834-3983-2F4A-A80C-A88844B9B0AC}"/>
              </a:ext>
            </a:extLst>
          </p:cNvPr>
          <p:cNvSpPr txBox="1"/>
          <p:nvPr/>
        </p:nvSpPr>
        <p:spPr>
          <a:xfrm>
            <a:off x="507003" y="10448528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Treffpunkt am </a:t>
            </a:r>
            <a:r>
              <a:rPr lang="de-DE" sz="1200" dirty="0" err="1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Eventtag</a:t>
            </a: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80" name="Rectangle 27">
            <a:extLst>
              <a:ext uri="{FF2B5EF4-FFF2-40B4-BE49-F238E27FC236}">
                <a16:creationId xmlns:a16="http://schemas.microsoft.com/office/drawing/2014/main" id="{E8B4BD21-FBA6-00DB-844E-287954471182}"/>
              </a:ext>
            </a:extLst>
          </p:cNvPr>
          <p:cNvSpPr/>
          <p:nvPr/>
        </p:nvSpPr>
        <p:spPr>
          <a:xfrm>
            <a:off x="506993" y="11190831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81" name="Shape 54">
            <a:extLst>
              <a:ext uri="{FF2B5EF4-FFF2-40B4-BE49-F238E27FC236}">
                <a16:creationId xmlns:a16="http://schemas.microsoft.com/office/drawing/2014/main" id="{16BBDB68-F433-45FD-DD21-CFB5E7AFCC07}"/>
              </a:ext>
            </a:extLst>
          </p:cNvPr>
          <p:cNvSpPr/>
          <p:nvPr/>
        </p:nvSpPr>
        <p:spPr>
          <a:xfrm>
            <a:off x="670108" y="11373478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&lt;freies Textfeld&gt;</a:t>
            </a:r>
          </a:p>
        </p:txBody>
      </p:sp>
      <p:sp>
        <p:nvSpPr>
          <p:cNvPr id="82" name="TextBox 29">
            <a:extLst>
              <a:ext uri="{FF2B5EF4-FFF2-40B4-BE49-F238E27FC236}">
                <a16:creationId xmlns:a16="http://schemas.microsoft.com/office/drawing/2014/main" id="{08974ABA-65F2-36FC-0D69-033217EB1801}"/>
              </a:ext>
            </a:extLst>
          </p:cNvPr>
          <p:cNvSpPr txBox="1"/>
          <p:nvPr/>
        </p:nvSpPr>
        <p:spPr>
          <a:xfrm>
            <a:off x="507003" y="11167719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Freies Textfeld: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HOC">
      <a:dk1>
        <a:sysClr val="windowText" lastClr="000000"/>
      </a:dk1>
      <a:lt1>
        <a:sysClr val="window" lastClr="FFFFFF"/>
      </a:lt1>
      <a:dk2>
        <a:srgbClr val="004B95"/>
      </a:dk2>
      <a:lt2>
        <a:srgbClr val="1FA0D2"/>
      </a:lt2>
      <a:accent1>
        <a:srgbClr val="007A3A"/>
      </a:accent1>
      <a:accent2>
        <a:srgbClr val="65AD2F"/>
      </a:accent2>
      <a:accent3>
        <a:srgbClr val="646363"/>
      </a:accent3>
      <a:accent4>
        <a:srgbClr val="A8A8A7"/>
      </a:accent4>
      <a:accent5>
        <a:srgbClr val="DCDCDC"/>
      </a:accent5>
      <a:accent6>
        <a:srgbClr val="F0F0F0"/>
      </a:accent6>
      <a:hlink>
        <a:srgbClr val="1FA0D2"/>
      </a:hlink>
      <a:folHlink>
        <a:srgbClr val="004B95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cae48db-f1b4-4b31-a03c-3de594612edb">
      <Terms xmlns="http://schemas.microsoft.com/office/infopath/2007/PartnerControls"/>
    </lcf76f155ced4ddcb4097134ff3c332f>
    <TaxCatchAll xmlns="7fe3cfa1-b66d-487d-aa16-68be3766bc4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5A468F9AF8519428A2FDC18CC05A279" ma:contentTypeVersion="17" ma:contentTypeDescription="Ein neues Dokument erstellen." ma:contentTypeScope="" ma:versionID="f5fef061059281aeedbbbb274f53468f">
  <xsd:schema xmlns:xsd="http://www.w3.org/2001/XMLSchema" xmlns:xs="http://www.w3.org/2001/XMLSchema" xmlns:p="http://schemas.microsoft.com/office/2006/metadata/properties" xmlns:ns2="6cae48db-f1b4-4b31-a03c-3de594612edb" xmlns:ns3="7fe3cfa1-b66d-487d-aa16-68be3766bc44" targetNamespace="http://schemas.microsoft.com/office/2006/metadata/properties" ma:root="true" ma:fieldsID="0e428568e6029f55814454d80eca436f" ns2:_="" ns3:_="">
    <xsd:import namespace="6cae48db-f1b4-4b31-a03c-3de594612edb"/>
    <xsd:import namespace="7fe3cfa1-b66d-487d-aa16-68be3766bc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ae48db-f1b4-4b31-a03c-3de594612e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Bildmarkierungen" ma:readOnly="false" ma:fieldId="{5cf76f15-5ced-4ddc-b409-7134ff3c332f}" ma:taxonomyMulti="true" ma:sspId="1021c88e-949e-4d5a-882c-09eea3152a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e3cfa1-b66d-487d-aa16-68be3766bc44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9cbe60c5-5c3f-423e-a8c4-ae530af0f44c}" ma:internalName="TaxCatchAll" ma:showField="CatchAllData" ma:web="7fe3cfa1-b66d-487d-aa16-68be3766bc4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08025C4-6B44-4D03-B9F2-8CDED91C3137}">
  <ds:schemaRefs>
    <ds:schemaRef ds:uri="http://schemas.microsoft.com/office/2006/metadata/properties"/>
    <ds:schemaRef ds:uri="http://schemas.microsoft.com/office/infopath/2007/PartnerControls"/>
    <ds:schemaRef ds:uri="6cae48db-f1b4-4b31-a03c-3de594612edb"/>
    <ds:schemaRef ds:uri="7fe3cfa1-b66d-487d-aa16-68be3766bc44"/>
  </ds:schemaRefs>
</ds:datastoreItem>
</file>

<file path=customXml/itemProps2.xml><?xml version="1.0" encoding="utf-8"?>
<ds:datastoreItem xmlns:ds="http://schemas.openxmlformats.org/officeDocument/2006/customXml" ds:itemID="{9EBF1422-B3F9-44F5-8D8E-F7160F769AE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92A168C-68E2-414A-89D0-37B1FF0835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cae48db-f1b4-4b31-a03c-3de594612edb"/>
    <ds:schemaRef ds:uri="7fe3cfa1-b66d-487d-aa16-68be3766bc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142</Words>
  <Application>Microsoft Office PowerPoint</Application>
  <PresentationFormat>Benutzerdefiniert</PresentationFormat>
  <Paragraphs>37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8" baseType="lpstr">
      <vt:lpstr>Arial</vt:lpstr>
      <vt:lpstr>Calibri Light</vt:lpstr>
      <vt:lpstr>Helvetica Neue</vt:lpstr>
      <vt:lpstr>Univers</vt:lpstr>
      <vt:lpstr>Default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Schumm, Stefan (Infront B2Run)</dc:creator>
  <cp:lastModifiedBy>Sophia Bäumler</cp:lastModifiedBy>
  <cp:revision>128</cp:revision>
  <cp:lastPrinted>2015-11-02T09:26:55Z</cp:lastPrinted>
  <dcterms:created xsi:type="dcterms:W3CDTF">2015-11-02T15:56:48Z</dcterms:created>
  <dcterms:modified xsi:type="dcterms:W3CDTF">2025-11-13T11:21:08Z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0x01010055A468F9AF8519428A2FDC18CC05A279</vt:lpwstr>
  </property>
  <property fmtid="{D5CDD505-2E9C-101B-9397-08002B2CF9AE}" pid="3" name="Order">
    <vt:r8>22873800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MediaServiceImageTags">
    <vt:lpwstr/>
  </property>
</Properties>
</file>