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8"/>
  </p:notesMasterIdLst>
  <p:sldIdLst>
    <p:sldId id="266" r:id="rId5"/>
    <p:sldId id="268" r:id="rId6"/>
    <p:sldId id="257" r:id="rId7"/>
  </p:sldIdLst>
  <p:sldSz cx="10691813" cy="15119350"/>
  <p:notesSz cx="6797675" cy="9926638"/>
  <p:defaultTextStyle>
    <a:lvl1pPr>
      <a:defRPr sz="2828">
        <a:latin typeface="Calibri Light"/>
        <a:ea typeface="Calibri Light"/>
        <a:cs typeface="Calibri Light"/>
        <a:sym typeface="Calibri Light"/>
      </a:defRPr>
    </a:lvl1pPr>
    <a:lvl2pPr indent="183143">
      <a:defRPr sz="2828">
        <a:latin typeface="Calibri Light"/>
        <a:ea typeface="Calibri Light"/>
        <a:cs typeface="Calibri Light"/>
        <a:sym typeface="Calibri Light"/>
      </a:defRPr>
    </a:lvl2pPr>
    <a:lvl3pPr indent="366283">
      <a:defRPr sz="2828">
        <a:latin typeface="Calibri Light"/>
        <a:ea typeface="Calibri Light"/>
        <a:cs typeface="Calibri Light"/>
        <a:sym typeface="Calibri Light"/>
      </a:defRPr>
    </a:lvl3pPr>
    <a:lvl4pPr indent="549426">
      <a:defRPr sz="2828">
        <a:latin typeface="Calibri Light"/>
        <a:ea typeface="Calibri Light"/>
        <a:cs typeface="Calibri Light"/>
        <a:sym typeface="Calibri Light"/>
      </a:defRPr>
    </a:lvl4pPr>
    <a:lvl5pPr indent="732566">
      <a:defRPr sz="2828">
        <a:latin typeface="Calibri Light"/>
        <a:ea typeface="Calibri Light"/>
        <a:cs typeface="Calibri Light"/>
        <a:sym typeface="Calibri Light"/>
      </a:defRPr>
    </a:lvl5pPr>
    <a:lvl6pPr indent="915710">
      <a:defRPr sz="2828">
        <a:latin typeface="Calibri Light"/>
        <a:ea typeface="Calibri Light"/>
        <a:cs typeface="Calibri Light"/>
        <a:sym typeface="Calibri Light"/>
      </a:defRPr>
    </a:lvl6pPr>
    <a:lvl7pPr indent="1098850">
      <a:defRPr sz="2828">
        <a:latin typeface="Calibri Light"/>
        <a:ea typeface="Calibri Light"/>
        <a:cs typeface="Calibri Light"/>
        <a:sym typeface="Calibri Light"/>
      </a:defRPr>
    </a:lvl7pPr>
    <a:lvl8pPr indent="1281992">
      <a:defRPr sz="2828">
        <a:latin typeface="Calibri Light"/>
        <a:ea typeface="Calibri Light"/>
        <a:cs typeface="Calibri Light"/>
        <a:sym typeface="Calibri Light"/>
      </a:defRPr>
    </a:lvl8pPr>
    <a:lvl9pPr indent="1465135">
      <a:defRPr sz="2828">
        <a:latin typeface="Calibri Light"/>
        <a:ea typeface="Calibri Light"/>
        <a:cs typeface="Calibri Light"/>
        <a:sym typeface="Calibri Light"/>
      </a:defRPr>
    </a:lvl9pPr>
  </p:defaultTextStyle>
  <p:extLst>
    <p:ext uri="{EFAFB233-063F-42B5-8137-9DF3F51BA10A}">
      <p15:sldGuideLst xmlns:p15="http://schemas.microsoft.com/office/powerpoint/2012/main">
        <p15:guide id="1" orient="horz" pos="4763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CD79B6-0F72-4A9C-A4FF-31C35B5E6762}" v="3" dt="2025-04-07T09:18:01.672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36" autoAdjust="0"/>
    <p:restoredTop sz="94591" autoAdjust="0"/>
  </p:normalViewPr>
  <p:slideViewPr>
    <p:cSldViewPr snapToGrid="0" snapToObjects="1">
      <p:cViewPr varScale="1">
        <p:scale>
          <a:sx n="48" d="100"/>
          <a:sy n="48" d="100"/>
        </p:scale>
        <p:origin x="2730" y="84"/>
      </p:cViewPr>
      <p:guideLst>
        <p:guide orient="horz" pos="4763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phia Bäumler" userId="4c5f13ac-0252-4afd-9942-8510d3d891cc" providerId="ADAL" clId="{2C3BCA10-77BA-4710-97A4-1B019FAF6D72}"/>
    <pc:docChg chg="modSld">
      <pc:chgData name="Sophia Bäumler" userId="4c5f13ac-0252-4afd-9942-8510d3d891cc" providerId="ADAL" clId="{2C3BCA10-77BA-4710-97A4-1B019FAF6D72}" dt="2025-03-27T09:51:56.431" v="1" actId="14826"/>
      <pc:docMkLst>
        <pc:docMk/>
      </pc:docMkLst>
      <pc:sldChg chg="modSp">
        <pc:chgData name="Sophia Bäumler" userId="4c5f13ac-0252-4afd-9942-8510d3d891cc" providerId="ADAL" clId="{2C3BCA10-77BA-4710-97A4-1B019FAF6D72}" dt="2025-03-27T09:51:50.414" v="0" actId="14826"/>
        <pc:sldMkLst>
          <pc:docMk/>
          <pc:sldMk cId="2635497262" sldId="266"/>
        </pc:sldMkLst>
        <pc:picChg chg="mod">
          <ac:chgData name="Sophia Bäumler" userId="4c5f13ac-0252-4afd-9942-8510d3d891cc" providerId="ADAL" clId="{2C3BCA10-77BA-4710-97A4-1B019FAF6D72}" dt="2025-03-27T09:51:50.414" v="0" actId="14826"/>
          <ac:picMkLst>
            <pc:docMk/>
            <pc:sldMk cId="2635497262" sldId="266"/>
            <ac:picMk id="4" creationId="{AC0F8513-2BB0-CE56-5A6A-50FEA0668FCF}"/>
          </ac:picMkLst>
        </pc:picChg>
      </pc:sldChg>
      <pc:sldChg chg="modSp">
        <pc:chgData name="Sophia Bäumler" userId="4c5f13ac-0252-4afd-9942-8510d3d891cc" providerId="ADAL" clId="{2C3BCA10-77BA-4710-97A4-1B019FAF6D72}" dt="2025-03-27T09:51:56.431" v="1" actId="14826"/>
        <pc:sldMkLst>
          <pc:docMk/>
          <pc:sldMk cId="1299785946" sldId="268"/>
        </pc:sldMkLst>
        <pc:picChg chg="mod">
          <ac:chgData name="Sophia Bäumler" userId="4c5f13ac-0252-4afd-9942-8510d3d891cc" providerId="ADAL" clId="{2C3BCA10-77BA-4710-97A4-1B019FAF6D72}" dt="2025-03-27T09:51:56.431" v="1" actId="14826"/>
          <ac:picMkLst>
            <pc:docMk/>
            <pc:sldMk cId="1299785946" sldId="268"/>
            <ac:picMk id="3" creationId="{00000000-0000-0000-0000-000000000000}"/>
          </ac:picMkLst>
        </pc:picChg>
      </pc:sldChg>
    </pc:docChg>
  </pc:docChgLst>
  <pc:docChgLst>
    <pc:chgData name="Sophia Bäumler" userId="4c5f13ac-0252-4afd-9942-8510d3d891cc" providerId="ADAL" clId="{0FCD79B6-0F72-4A9C-A4FF-31C35B5E6762}"/>
    <pc:docChg chg="modSld modMainMaster">
      <pc:chgData name="Sophia Bäumler" userId="4c5f13ac-0252-4afd-9942-8510d3d891cc" providerId="ADAL" clId="{0FCD79B6-0F72-4A9C-A4FF-31C35B5E6762}" dt="2025-04-07T09:18:01.672" v="3" actId="14826"/>
      <pc:docMkLst>
        <pc:docMk/>
      </pc:docMkLst>
      <pc:sldChg chg="modSp">
        <pc:chgData name="Sophia Bäumler" userId="4c5f13ac-0252-4afd-9942-8510d3d891cc" providerId="ADAL" clId="{0FCD79B6-0F72-4A9C-A4FF-31C35B5E6762}" dt="2025-04-07T09:17:55.382" v="2" actId="14826"/>
        <pc:sldMkLst>
          <pc:docMk/>
          <pc:sldMk cId="2635497262" sldId="266"/>
        </pc:sldMkLst>
        <pc:picChg chg="mod">
          <ac:chgData name="Sophia Bäumler" userId="4c5f13ac-0252-4afd-9942-8510d3d891cc" providerId="ADAL" clId="{0FCD79B6-0F72-4A9C-A4FF-31C35B5E6762}" dt="2025-04-07T09:17:55.382" v="2" actId="14826"/>
          <ac:picMkLst>
            <pc:docMk/>
            <pc:sldMk cId="2635497262" sldId="266"/>
            <ac:picMk id="4" creationId="{AC0F8513-2BB0-CE56-5A6A-50FEA0668FCF}"/>
          </ac:picMkLst>
        </pc:picChg>
      </pc:sldChg>
      <pc:sldChg chg="modSp">
        <pc:chgData name="Sophia Bäumler" userId="4c5f13ac-0252-4afd-9942-8510d3d891cc" providerId="ADAL" clId="{0FCD79B6-0F72-4A9C-A4FF-31C35B5E6762}" dt="2025-04-07T09:18:01.672" v="3" actId="14826"/>
        <pc:sldMkLst>
          <pc:docMk/>
          <pc:sldMk cId="1299785946" sldId="268"/>
        </pc:sldMkLst>
        <pc:picChg chg="mod">
          <ac:chgData name="Sophia Bäumler" userId="4c5f13ac-0252-4afd-9942-8510d3d891cc" providerId="ADAL" clId="{0FCD79B6-0F72-4A9C-A4FF-31C35B5E6762}" dt="2025-04-07T09:18:01.672" v="3" actId="14826"/>
          <ac:picMkLst>
            <pc:docMk/>
            <pc:sldMk cId="1299785946" sldId="268"/>
            <ac:picMk id="3" creationId="{00000000-0000-0000-0000-000000000000}"/>
          </ac:picMkLst>
        </pc:picChg>
      </pc:sldChg>
      <pc:sldMasterChg chg="modSp">
        <pc:chgData name="Sophia Bäumler" userId="4c5f13ac-0252-4afd-9942-8510d3d891cc" providerId="ADAL" clId="{0FCD79B6-0F72-4A9C-A4FF-31C35B5E6762}" dt="2025-04-07T09:12:41.396" v="0" actId="735"/>
        <pc:sldMasterMkLst>
          <pc:docMk/>
          <pc:sldMasterMk cId="0" sldId="2147483648"/>
        </pc:sldMasterMkLst>
      </pc:sldMasterChg>
    </pc:docChg>
  </pc:docChgLst>
  <pc:docChgLst>
    <pc:chgData name="Sophia Bäumler" userId="4c5f13ac-0252-4afd-9942-8510d3d891cc" providerId="ADAL" clId="{50DC5566-61DB-4E39-AD5F-6EE9B87D7CFE}"/>
    <pc:docChg chg="undo custSel modSld modMainMaster">
      <pc:chgData name="Sophia Bäumler" userId="4c5f13ac-0252-4afd-9942-8510d3d891cc" providerId="ADAL" clId="{50DC5566-61DB-4E39-AD5F-6EE9B87D7CFE}" dt="2025-02-10T11:04:09.528" v="26" actId="14826"/>
      <pc:docMkLst>
        <pc:docMk/>
      </pc:docMkLst>
      <pc:sldChg chg="addSp delSp modSp mod">
        <pc:chgData name="Sophia Bäumler" userId="4c5f13ac-0252-4afd-9942-8510d3d891cc" providerId="ADAL" clId="{50DC5566-61DB-4E39-AD5F-6EE9B87D7CFE}" dt="2025-02-10T11:03:30.110" v="11" actId="167"/>
        <pc:sldMkLst>
          <pc:docMk/>
          <pc:sldMk cId="2635497262" sldId="266"/>
        </pc:sldMkLst>
        <pc:picChg chg="del mod">
          <ac:chgData name="Sophia Bäumler" userId="4c5f13ac-0252-4afd-9942-8510d3d891cc" providerId="ADAL" clId="{50DC5566-61DB-4E39-AD5F-6EE9B87D7CFE}" dt="2025-02-10T11:03:23.906" v="7" actId="478"/>
          <ac:picMkLst>
            <pc:docMk/>
            <pc:sldMk cId="2635497262" sldId="266"/>
            <ac:picMk id="3" creationId="{00000000-0000-0000-0000-000000000000}"/>
          </ac:picMkLst>
        </pc:picChg>
        <pc:picChg chg="add mod ord">
          <ac:chgData name="Sophia Bäumler" userId="4c5f13ac-0252-4afd-9942-8510d3d891cc" providerId="ADAL" clId="{50DC5566-61DB-4E39-AD5F-6EE9B87D7CFE}" dt="2025-02-10T11:03:30.110" v="11" actId="167"/>
          <ac:picMkLst>
            <pc:docMk/>
            <pc:sldMk cId="2635497262" sldId="266"/>
            <ac:picMk id="4" creationId="{AC0F8513-2BB0-CE56-5A6A-50FEA0668FCF}"/>
          </ac:picMkLst>
        </pc:picChg>
      </pc:sldChg>
      <pc:sldChg chg="addSp delSp modSp mod">
        <pc:chgData name="Sophia Bäumler" userId="4c5f13ac-0252-4afd-9942-8510d3d891cc" providerId="ADAL" clId="{50DC5566-61DB-4E39-AD5F-6EE9B87D7CFE}" dt="2025-02-10T11:04:09.528" v="26" actId="14826"/>
        <pc:sldMkLst>
          <pc:docMk/>
          <pc:sldMk cId="1299785946" sldId="268"/>
        </pc:sldMkLst>
        <pc:spChg chg="add del">
          <ac:chgData name="Sophia Bäumler" userId="4c5f13ac-0252-4afd-9942-8510d3d891cc" providerId="ADAL" clId="{50DC5566-61DB-4E39-AD5F-6EE9B87D7CFE}" dt="2025-02-10T11:03:53.954" v="24"/>
          <ac:spMkLst>
            <pc:docMk/>
            <pc:sldMk cId="1299785946" sldId="268"/>
            <ac:spMk id="2" creationId="{00000000-0000-0000-0000-000000000000}"/>
          </ac:spMkLst>
        </pc:spChg>
        <pc:picChg chg="add del mod">
          <ac:chgData name="Sophia Bäumler" userId="4c5f13ac-0252-4afd-9942-8510d3d891cc" providerId="ADAL" clId="{50DC5566-61DB-4E39-AD5F-6EE9B87D7CFE}" dt="2025-02-10T11:04:09.528" v="26" actId="14826"/>
          <ac:picMkLst>
            <pc:docMk/>
            <pc:sldMk cId="1299785946" sldId="268"/>
            <ac:picMk id="3" creationId="{00000000-0000-0000-0000-000000000000}"/>
          </ac:picMkLst>
        </pc:picChg>
        <pc:picChg chg="add mod">
          <ac:chgData name="Sophia Bäumler" userId="4c5f13ac-0252-4afd-9942-8510d3d891cc" providerId="ADAL" clId="{50DC5566-61DB-4E39-AD5F-6EE9B87D7CFE}" dt="2025-02-10T11:03:50.930" v="19"/>
          <ac:picMkLst>
            <pc:docMk/>
            <pc:sldMk cId="1299785946" sldId="268"/>
            <ac:picMk id="21" creationId="{90E6C82C-B6A1-81A8-A808-830F5AAFEA40}"/>
          </ac:picMkLst>
        </pc:picChg>
        <pc:picChg chg="add mod">
          <ac:chgData name="Sophia Bäumler" userId="4c5f13ac-0252-4afd-9942-8510d3d891cc" providerId="ADAL" clId="{50DC5566-61DB-4E39-AD5F-6EE9B87D7CFE}" dt="2025-02-10T11:03:53.954" v="24"/>
          <ac:picMkLst>
            <pc:docMk/>
            <pc:sldMk cId="1299785946" sldId="268"/>
            <ac:picMk id="23" creationId="{3435CC53-87EF-FBEC-5FFB-CCCAC441A658}"/>
          </ac:picMkLst>
        </pc:picChg>
      </pc:sldChg>
      <pc:sldMasterChg chg="modSldLayout">
        <pc:chgData name="Sophia Bäumler" userId="4c5f13ac-0252-4afd-9942-8510d3d891cc" providerId="ADAL" clId="{50DC5566-61DB-4E39-AD5F-6EE9B87D7CFE}" dt="2025-02-10T11:02:22.800" v="0" actId="735"/>
        <pc:sldMasterMkLst>
          <pc:docMk/>
          <pc:sldMasterMk cId="0" sldId="2147483648"/>
        </pc:sldMasterMkLst>
        <pc:sldLayoutChg chg="modSp">
          <pc:chgData name="Sophia Bäumler" userId="4c5f13ac-0252-4afd-9942-8510d3d891cc" providerId="ADAL" clId="{50DC5566-61DB-4E39-AD5F-6EE9B87D7CFE}" dt="2025-02-10T11:02:22.800" v="0" actId="735"/>
          <pc:sldLayoutMkLst>
            <pc:docMk/>
            <pc:sldMasterMk cId="0" sldId="2147483648"/>
            <pc:sldLayoutMk cId="3547988043" sldId="2147483660"/>
          </pc:sldLayoutMkLst>
        </pc:sldLayoutChg>
      </pc:sldMasterChg>
    </pc:docChg>
  </pc:docChgLst>
  <pc:docChgLst>
    <pc:chgData name="Sophia Bäumler" userId="4c5f13ac-0252-4afd-9942-8510d3d891cc" providerId="ADAL" clId="{B81CE1E0-37E5-42F6-8DE5-BE37729CBED5}"/>
    <pc:docChg chg="undo custSel modSld">
      <pc:chgData name="Sophia Bäumler" userId="4c5f13ac-0252-4afd-9942-8510d3d891cc" providerId="ADAL" clId="{B81CE1E0-37E5-42F6-8DE5-BE37729CBED5}" dt="2025-02-19T09:01:52.525" v="3" actId="14826"/>
      <pc:docMkLst>
        <pc:docMk/>
      </pc:docMkLst>
      <pc:sldChg chg="modSp">
        <pc:chgData name="Sophia Bäumler" userId="4c5f13ac-0252-4afd-9942-8510d3d891cc" providerId="ADAL" clId="{B81CE1E0-37E5-42F6-8DE5-BE37729CBED5}" dt="2025-02-19T09:01:52.525" v="3" actId="14826"/>
        <pc:sldMkLst>
          <pc:docMk/>
          <pc:sldMk cId="2635497262" sldId="266"/>
        </pc:sldMkLst>
        <pc:picChg chg="mod">
          <ac:chgData name="Sophia Bäumler" userId="4c5f13ac-0252-4afd-9942-8510d3d891cc" providerId="ADAL" clId="{B81CE1E0-37E5-42F6-8DE5-BE37729CBED5}" dt="2025-02-19T09:01:52.525" v="3" actId="14826"/>
          <ac:picMkLst>
            <pc:docMk/>
            <pc:sldMk cId="2635497262" sldId="266"/>
            <ac:picMk id="4" creationId="{AC0F8513-2BB0-CE56-5A6A-50FEA0668FCF}"/>
          </ac:picMkLst>
        </pc:picChg>
      </pc:sldChg>
      <pc:sldChg chg="modSp mod">
        <pc:chgData name="Sophia Bäumler" userId="4c5f13ac-0252-4afd-9942-8510d3d891cc" providerId="ADAL" clId="{B81CE1E0-37E5-42F6-8DE5-BE37729CBED5}" dt="2025-02-19T09:01:45.132" v="2" actId="14826"/>
        <pc:sldMkLst>
          <pc:docMk/>
          <pc:sldMk cId="1299785946" sldId="268"/>
        </pc:sldMkLst>
        <pc:picChg chg="mod">
          <ac:chgData name="Sophia Bäumler" userId="4c5f13ac-0252-4afd-9942-8510d3d891cc" providerId="ADAL" clId="{B81CE1E0-37E5-42F6-8DE5-BE37729CBED5}" dt="2025-02-19T09:01:45.132" v="2" actId="14826"/>
          <ac:picMkLst>
            <pc:docMk/>
            <pc:sldMk cId="1299785946" sldId="268"/>
            <ac:picMk id="3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06357" y="4715154"/>
            <a:ext cx="4984962" cy="44669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87080957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1pPr>
    <a:lvl2pPr indent="91570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2pPr>
    <a:lvl3pPr indent="183143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3pPr>
    <a:lvl4pPr indent="27471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4pPr>
    <a:lvl5pPr indent="366283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5pPr>
    <a:lvl6pPr indent="457853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6pPr>
    <a:lvl7pPr indent="54942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7pPr>
    <a:lvl8pPr indent="64099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8pPr>
    <a:lvl9pPr indent="73256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6762878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0679026" cy="871071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800" baseline="0"/>
            </a:lvl1pPr>
          </a:lstStyle>
          <a:p>
            <a:r>
              <a:rPr lang="de-DE" dirty="0"/>
              <a:t>Fügt hier euer individuelles </a:t>
            </a:r>
            <a:r>
              <a:rPr lang="de-DE" dirty="0" err="1"/>
              <a:t>Teambild</a:t>
            </a:r>
            <a:r>
              <a:rPr lang="de-DE" dirty="0"/>
              <a:t> ein und platziert dies im Anschluss in den Hintergrund. 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54798804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762" userDrawn="1">
          <p15:clr>
            <a:srgbClr val="FBAE40"/>
          </p15:clr>
        </p15:guide>
        <p15:guide id="2" pos="336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E47F76B-16F3-7EF9-1115-7CE57DFCF196}"/>
              </a:ext>
            </a:extLst>
          </p:cNvPr>
          <p:cNvGrpSpPr/>
          <p:nvPr userDrawn="1"/>
        </p:nvGrpSpPr>
        <p:grpSpPr>
          <a:xfrm>
            <a:off x="0" y="1424353"/>
            <a:ext cx="9319846" cy="2760785"/>
            <a:chOff x="0" y="7860323"/>
            <a:chExt cx="9319846" cy="276078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E200B6E-9A7A-03F0-0089-190DA4D75EF6}"/>
                </a:ext>
              </a:extLst>
            </p:cNvPr>
            <p:cNvSpPr/>
            <p:nvPr userDrawn="1"/>
          </p:nvSpPr>
          <p:spPr>
            <a:xfrm>
              <a:off x="0" y="7860323"/>
              <a:ext cx="9319846" cy="2760785"/>
            </a:xfrm>
            <a:prstGeom prst="rect">
              <a:avLst/>
            </a:prstGeom>
            <a:solidFill>
              <a:schemeClr val="tx2"/>
            </a:solidFill>
            <a:ln w="3175" cap="flat">
              <a:solidFill>
                <a:srgbClr val="4F81BD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B5B89D9-53BD-765E-8D76-44A4B1A4A271}"/>
                </a:ext>
              </a:extLst>
            </p:cNvPr>
            <p:cNvSpPr txBox="1"/>
            <p:nvPr userDrawn="1"/>
          </p:nvSpPr>
          <p:spPr>
            <a:xfrm>
              <a:off x="602183" y="8237877"/>
              <a:ext cx="7295906" cy="2005675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17779" tIns="17779" rIns="17779" bIns="17779" numCol="1" spcCol="38100" rtlCol="0" anchor="t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Hier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findet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ihr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weitere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Textfelder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,</a:t>
              </a:r>
            </a:p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mit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denen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ihr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euer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Plakat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mit</a:t>
              </a:r>
              <a:endParaRPr kumimoji="0" lang="en-GB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Univers" panose="020B0503020202020204" pitchFamily="34" charset="0"/>
                <a:ea typeface="Calibri Light"/>
                <a:cs typeface="Calibri Light"/>
                <a:sym typeface="Calibri Light"/>
              </a:endParaRPr>
            </a:p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individuellen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Informationen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versehen</a:t>
              </a:r>
              <a:endParaRPr kumimoji="0" lang="en-GB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Univers" panose="020B0503020202020204" pitchFamily="34" charset="0"/>
                <a:ea typeface="Calibri Light"/>
                <a:cs typeface="Calibri Light"/>
                <a:sym typeface="Calibri Light"/>
              </a:endParaRPr>
            </a:p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und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anschließend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ausdrucken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könnt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7091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</p:sldLayoutIdLst>
  <p:transition spd="med"/>
  <p:txStyles>
    <p:titleStyle>
      <a:lvl1pPr algn="ctr">
        <a:defRPr sz="6644">
          <a:latin typeface="Calibri Light"/>
          <a:ea typeface="Calibri Light"/>
          <a:cs typeface="Calibri Light"/>
          <a:sym typeface="Calibri Light"/>
        </a:defRPr>
      </a:lvl1pPr>
      <a:lvl2pPr algn="ctr">
        <a:defRPr sz="6644">
          <a:latin typeface="Calibri Light"/>
          <a:ea typeface="Calibri Light"/>
          <a:cs typeface="Calibri Light"/>
          <a:sym typeface="Calibri Light"/>
        </a:defRPr>
      </a:lvl2pPr>
      <a:lvl3pPr algn="ctr">
        <a:defRPr sz="6644">
          <a:latin typeface="Calibri Light"/>
          <a:ea typeface="Calibri Light"/>
          <a:cs typeface="Calibri Light"/>
          <a:sym typeface="Calibri Light"/>
        </a:defRPr>
      </a:lvl3pPr>
      <a:lvl4pPr algn="ctr">
        <a:defRPr sz="6644">
          <a:latin typeface="Calibri Light"/>
          <a:ea typeface="Calibri Light"/>
          <a:cs typeface="Calibri Light"/>
          <a:sym typeface="Calibri Light"/>
        </a:defRPr>
      </a:lvl4pPr>
      <a:lvl5pPr algn="ctr">
        <a:defRPr sz="6644">
          <a:latin typeface="Calibri Light"/>
          <a:ea typeface="Calibri Light"/>
          <a:cs typeface="Calibri Light"/>
          <a:sym typeface="Calibri Light"/>
        </a:defRPr>
      </a:lvl5pPr>
      <a:lvl6pPr algn="ctr">
        <a:defRPr sz="6644">
          <a:latin typeface="Calibri Light"/>
          <a:ea typeface="Calibri Light"/>
          <a:cs typeface="Calibri Light"/>
          <a:sym typeface="Calibri Light"/>
        </a:defRPr>
      </a:lvl6pPr>
      <a:lvl7pPr algn="ctr">
        <a:defRPr sz="6644">
          <a:latin typeface="Calibri Light"/>
          <a:ea typeface="Calibri Light"/>
          <a:cs typeface="Calibri Light"/>
          <a:sym typeface="Calibri Light"/>
        </a:defRPr>
      </a:lvl7pPr>
      <a:lvl8pPr algn="ctr">
        <a:defRPr sz="6644">
          <a:latin typeface="Calibri Light"/>
          <a:ea typeface="Calibri Light"/>
          <a:cs typeface="Calibri Light"/>
          <a:sym typeface="Calibri Light"/>
        </a:defRPr>
      </a:lvl8pPr>
      <a:lvl9pPr algn="ctr">
        <a:defRPr sz="6644">
          <a:latin typeface="Calibri Light"/>
          <a:ea typeface="Calibri Light"/>
          <a:cs typeface="Calibri Light"/>
          <a:sym typeface="Calibri Light"/>
        </a:defRPr>
      </a:lvl9pPr>
    </p:titleStyle>
    <p:bodyStyle>
      <a:lvl1pPr marL="540685" indent="-540685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1pPr>
      <a:lvl2pPr marL="698027" indent="-514943">
        <a:spcBef>
          <a:spcPts val="280"/>
        </a:spcBef>
        <a:buSzPct val="100000"/>
        <a:buFont typeface="Arial"/>
        <a:buChar char="–"/>
        <a:defRPr sz="5089">
          <a:latin typeface="Calibri Light"/>
          <a:ea typeface="Calibri Light"/>
          <a:cs typeface="Calibri Light"/>
          <a:sym typeface="Calibri Light"/>
        </a:defRPr>
      </a:lvl2pPr>
      <a:lvl3pPr marL="846794" indent="-480611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3pPr>
      <a:lvl4pPr marL="1126002" indent="-576733">
        <a:spcBef>
          <a:spcPts val="280"/>
        </a:spcBef>
        <a:buSzPct val="100000"/>
        <a:buFont typeface="Arial"/>
        <a:buChar char="–"/>
        <a:defRPr sz="5089">
          <a:latin typeface="Calibri Light"/>
          <a:ea typeface="Calibri Light"/>
          <a:cs typeface="Calibri Light"/>
          <a:sym typeface="Calibri Light"/>
        </a:defRPr>
      </a:lvl4pPr>
      <a:lvl5pPr marL="1309093" indent="-576733">
        <a:spcBef>
          <a:spcPts val="280"/>
        </a:spcBef>
        <a:buSzPct val="100000"/>
        <a:buFont typeface="Arial"/>
        <a:buChar char="»"/>
        <a:defRPr sz="5089">
          <a:latin typeface="Calibri Light"/>
          <a:ea typeface="Calibri Light"/>
          <a:cs typeface="Calibri Light"/>
          <a:sym typeface="Calibri Light"/>
        </a:defRPr>
      </a:lvl5pPr>
      <a:lvl6pPr marL="1492183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6pPr>
      <a:lvl7pPr marL="1675274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7pPr>
      <a:lvl8pPr marL="1858364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8pPr>
      <a:lvl9pPr marL="2041455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9pPr>
    </p:bodyStyle>
    <p:otherStyle>
      <a:lvl1pPr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1pPr>
      <a:lvl2pPr indent="183091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2pPr>
      <a:lvl3pPr indent="366179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3pPr>
      <a:lvl4pPr indent="549271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4pPr>
      <a:lvl5pPr indent="732359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5pPr>
      <a:lvl6pPr indent="915451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6pPr>
      <a:lvl7pPr indent="1098540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7pPr>
      <a:lvl8pPr indent="1281629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8pPr>
      <a:lvl9pPr indent="1464720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762" userDrawn="1">
          <p15:clr>
            <a:srgbClr val="F26B43"/>
          </p15:clr>
        </p15:guide>
        <p15:guide id="2" pos="336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AC0F8513-2BB0-CE56-5A6A-50FEA0668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8" y="1039"/>
            <a:ext cx="10689656" cy="15117271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3BE18A7D-DF15-AED2-0DD1-A427E28EF558}"/>
              </a:ext>
            </a:extLst>
          </p:cNvPr>
          <p:cNvGrpSpPr/>
          <p:nvPr/>
        </p:nvGrpSpPr>
        <p:grpSpPr>
          <a:xfrm>
            <a:off x="588550" y="9809313"/>
            <a:ext cx="4639710" cy="786904"/>
            <a:chOff x="373854" y="4634371"/>
            <a:chExt cx="4639710" cy="786904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C93EBD4-7D56-70C8-C333-49DE7B83B216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29" name="Shape 54">
              <a:extLst>
                <a:ext uri="{FF2B5EF4-FFF2-40B4-BE49-F238E27FC236}">
                  <a16:creationId xmlns:a16="http://schemas.microsoft.com/office/drawing/2014/main" id="{C383C859-2377-8188-B056-D3BEA762F649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&lt;Name des Ansprechpartners&gt;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2C49B33-27EC-B9F9-1A70-B66C849D6459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Dein Ansprechpartner/-in hier im Unternehmen: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A20C92D-2EAA-EE0F-8B27-4C4C11A465CA}"/>
              </a:ext>
            </a:extLst>
          </p:cNvPr>
          <p:cNvGrpSpPr/>
          <p:nvPr/>
        </p:nvGrpSpPr>
        <p:grpSpPr>
          <a:xfrm>
            <a:off x="5463504" y="9809313"/>
            <a:ext cx="4639710" cy="786904"/>
            <a:chOff x="373854" y="4634371"/>
            <a:chExt cx="4639710" cy="786904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BF09A64-B841-C37A-CCB3-0901975F26B6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33" name="Shape 54">
              <a:extLst>
                <a:ext uri="{FF2B5EF4-FFF2-40B4-BE49-F238E27FC236}">
                  <a16:creationId xmlns:a16="http://schemas.microsoft.com/office/drawing/2014/main" id="{18520308-7BEC-E2EF-0CB6-39A6F62C0726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&lt;Telefonnummer&gt;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E5451EC-8970-DE36-FF48-DBEBAF25F5BD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Telefonnummer / Durchwahl: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3FFFACE-CC6F-9A04-EEC6-3374E0DBC0E7}"/>
              </a:ext>
            </a:extLst>
          </p:cNvPr>
          <p:cNvGrpSpPr/>
          <p:nvPr/>
        </p:nvGrpSpPr>
        <p:grpSpPr>
          <a:xfrm>
            <a:off x="588550" y="10685809"/>
            <a:ext cx="4639710" cy="786904"/>
            <a:chOff x="373854" y="4634371"/>
            <a:chExt cx="4639710" cy="786904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1D38791F-7142-8B2C-387E-0817AFD38532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37" name="Shape 54">
              <a:extLst>
                <a:ext uri="{FF2B5EF4-FFF2-40B4-BE49-F238E27FC236}">
                  <a16:creationId xmlns:a16="http://schemas.microsoft.com/office/drawing/2014/main" id="{B3DB32E9-9C58-A166-B885-CF75AEEB01CB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&lt;E-Mail-Adresse&gt;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960CD04-EE1B-1706-49C5-F6FE74DBEB82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E-Mail-Adresse: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8976B17-6AC1-745B-5F8A-4F700C5653C0}"/>
              </a:ext>
            </a:extLst>
          </p:cNvPr>
          <p:cNvGrpSpPr/>
          <p:nvPr/>
        </p:nvGrpSpPr>
        <p:grpSpPr>
          <a:xfrm>
            <a:off x="5463504" y="10685809"/>
            <a:ext cx="4639710" cy="786904"/>
            <a:chOff x="373854" y="4634371"/>
            <a:chExt cx="4639710" cy="786904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7BF7191F-A88C-DD67-41B8-0E32518A2B99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41" name="Shape 54">
              <a:extLst>
                <a:ext uri="{FF2B5EF4-FFF2-40B4-BE49-F238E27FC236}">
                  <a16:creationId xmlns:a16="http://schemas.microsoft.com/office/drawing/2014/main" id="{D57EA7AD-FE8A-2AC1-5254-243A800E5E48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&lt;Datum der Rückmeldefrist&gt;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FF1295A-670A-F30F-BCEE-6DB9DED8C33B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Anmeldefrist: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549726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21" y="6471"/>
            <a:ext cx="10685211" cy="15110984"/>
          </a:xfrm>
          <a:prstGeom prst="rect">
            <a:avLst/>
          </a:prstGeom>
        </p:spPr>
      </p:pic>
      <p:sp>
        <p:nvSpPr>
          <p:cNvPr id="2" name="Bildplatzhalter 1"/>
          <p:cNvSpPr>
            <a:spLocks noGrp="1"/>
          </p:cNvSpPr>
          <p:nvPr>
            <p:ph type="pic" sz="quarter" idx="10"/>
          </p:nvPr>
        </p:nvSpPr>
        <p:spPr>
          <a:xfrm>
            <a:off x="5339512" y="0"/>
            <a:ext cx="5352302" cy="3545633"/>
          </a:xfrm>
        </p:spPr>
        <p:txBody>
          <a:bodyPr/>
          <a:lstStyle/>
          <a:p>
            <a:endParaRPr lang="de-DE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9E3195B-1F71-2C34-C3FE-DC337AD25E64}"/>
              </a:ext>
            </a:extLst>
          </p:cNvPr>
          <p:cNvGrpSpPr/>
          <p:nvPr/>
        </p:nvGrpSpPr>
        <p:grpSpPr>
          <a:xfrm>
            <a:off x="588550" y="9809313"/>
            <a:ext cx="4639710" cy="786904"/>
            <a:chOff x="373854" y="4634371"/>
            <a:chExt cx="4639710" cy="78690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9DFC3CD-6608-258D-7B34-DB7E406640C5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6" name="Shape 54">
              <a:extLst>
                <a:ext uri="{FF2B5EF4-FFF2-40B4-BE49-F238E27FC236}">
                  <a16:creationId xmlns:a16="http://schemas.microsoft.com/office/drawing/2014/main" id="{9558E11F-F204-BDBB-5814-CC3C2630E96F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&lt;Name des Ansprechpartners&gt;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E4F7198-49CD-666A-5EE4-EF82A3944DCD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Dein Ansprechpartner/-in hier im Unternehmen: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89677BC-F5A7-ABDA-CAFE-160E69BAA586}"/>
              </a:ext>
            </a:extLst>
          </p:cNvPr>
          <p:cNvGrpSpPr/>
          <p:nvPr/>
        </p:nvGrpSpPr>
        <p:grpSpPr>
          <a:xfrm>
            <a:off x="5463504" y="9809313"/>
            <a:ext cx="4639710" cy="786904"/>
            <a:chOff x="373854" y="4634371"/>
            <a:chExt cx="4639710" cy="78690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D9CAC18-061F-8F53-E01D-95230FF5F8D9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10" name="Shape 54">
              <a:extLst>
                <a:ext uri="{FF2B5EF4-FFF2-40B4-BE49-F238E27FC236}">
                  <a16:creationId xmlns:a16="http://schemas.microsoft.com/office/drawing/2014/main" id="{DC20B5E1-2E93-29CF-622F-9CA00118DC5E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&lt;Telefonnummer&gt;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6E19278-CDAE-FD71-3FA4-B714EB82B200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Telefonnummer / Durchwahl: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79573EB-C8B6-4E71-1C6A-9E154523BC04}"/>
              </a:ext>
            </a:extLst>
          </p:cNvPr>
          <p:cNvGrpSpPr/>
          <p:nvPr/>
        </p:nvGrpSpPr>
        <p:grpSpPr>
          <a:xfrm>
            <a:off x="588550" y="10685809"/>
            <a:ext cx="4639710" cy="786904"/>
            <a:chOff x="373854" y="4634371"/>
            <a:chExt cx="4639710" cy="78690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35C2F2-AC59-AAFE-BAB3-8B3186C0E9BF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14" name="Shape 54">
              <a:extLst>
                <a:ext uri="{FF2B5EF4-FFF2-40B4-BE49-F238E27FC236}">
                  <a16:creationId xmlns:a16="http://schemas.microsoft.com/office/drawing/2014/main" id="{A890939B-64A4-55E6-795A-79EB5A4A3C03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&lt;E-Mail-Adresse&gt;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3019710-6A5A-2588-B390-D756BCCC0B97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E-Mail-Adresse: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4EE5A04-208D-58B8-4614-67C0C15E5F44}"/>
              </a:ext>
            </a:extLst>
          </p:cNvPr>
          <p:cNvGrpSpPr/>
          <p:nvPr/>
        </p:nvGrpSpPr>
        <p:grpSpPr>
          <a:xfrm>
            <a:off x="5463504" y="10685809"/>
            <a:ext cx="4639710" cy="786904"/>
            <a:chOff x="373854" y="4634371"/>
            <a:chExt cx="4639710" cy="78690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CA592C8-3FB5-0C8A-BEB3-BA1203A83C2E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18" name="Shape 54">
              <a:extLst>
                <a:ext uri="{FF2B5EF4-FFF2-40B4-BE49-F238E27FC236}">
                  <a16:creationId xmlns:a16="http://schemas.microsoft.com/office/drawing/2014/main" id="{F7B950F4-351C-4429-2C8E-1DB546C00F4E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&lt;Datum der Rückmeldefrist&gt;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3935715-215F-68CA-D69A-11DAFA2C63A5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Anmeldefrist: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978594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B118E888-2623-9345-D4BB-22C85EE68408}"/>
              </a:ext>
            </a:extLst>
          </p:cNvPr>
          <p:cNvGrpSpPr/>
          <p:nvPr/>
        </p:nvGrpSpPr>
        <p:grpSpPr>
          <a:xfrm>
            <a:off x="609098" y="4620864"/>
            <a:ext cx="4639710" cy="786904"/>
            <a:chOff x="373854" y="4634371"/>
            <a:chExt cx="4639710" cy="786904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F5E48F9-8C94-5786-4606-2420FDD0ACFA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3" name="Shape 54">
              <a:extLst>
                <a:ext uri="{FF2B5EF4-FFF2-40B4-BE49-F238E27FC236}">
                  <a16:creationId xmlns:a16="http://schemas.microsoft.com/office/drawing/2014/main" id="{03113324-8E3E-8C11-089D-53AA3BC856D5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&lt;Name des Ansprechpartners&gt;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E626BF5-C55F-7D36-A81B-C84C10B63B8F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Dein Ansprechpartner/-in hier im Unternehmen: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CE30357-5735-52CF-8B70-CEEAD8AC945A}"/>
              </a:ext>
            </a:extLst>
          </p:cNvPr>
          <p:cNvGrpSpPr/>
          <p:nvPr/>
        </p:nvGrpSpPr>
        <p:grpSpPr>
          <a:xfrm>
            <a:off x="5484052" y="4620864"/>
            <a:ext cx="4639710" cy="786904"/>
            <a:chOff x="373854" y="4634371"/>
            <a:chExt cx="4639710" cy="78690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A1832B1-2E85-D919-7249-C5F4B8CBB9AB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11" name="Shape 54">
              <a:extLst>
                <a:ext uri="{FF2B5EF4-FFF2-40B4-BE49-F238E27FC236}">
                  <a16:creationId xmlns:a16="http://schemas.microsoft.com/office/drawing/2014/main" id="{1672206A-B43B-D5E9-4700-542DFE82C0AE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&lt;Telefonnummer&gt;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737DF3D-F045-3424-F7B2-D10D570F5AB2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Telefonnummer / Durchwahl: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D100EE7-5797-9995-CD93-C10543E93A0E}"/>
              </a:ext>
            </a:extLst>
          </p:cNvPr>
          <p:cNvGrpSpPr/>
          <p:nvPr/>
        </p:nvGrpSpPr>
        <p:grpSpPr>
          <a:xfrm>
            <a:off x="609098" y="5497360"/>
            <a:ext cx="4639710" cy="786904"/>
            <a:chOff x="373854" y="4634371"/>
            <a:chExt cx="4639710" cy="78690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0FE2128-E046-8049-D8F7-DFC581902E85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15" name="Shape 54">
              <a:extLst>
                <a:ext uri="{FF2B5EF4-FFF2-40B4-BE49-F238E27FC236}">
                  <a16:creationId xmlns:a16="http://schemas.microsoft.com/office/drawing/2014/main" id="{8301FA1B-28B3-A7DC-80B3-61DA142254DE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&lt;E-Mail-Adresse&gt;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9E90305-7639-E3FA-2B08-A866E364486E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E-Mail-Adresse: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7CC33AD-BE11-6429-A39C-C355A2D1D5FC}"/>
              </a:ext>
            </a:extLst>
          </p:cNvPr>
          <p:cNvGrpSpPr/>
          <p:nvPr/>
        </p:nvGrpSpPr>
        <p:grpSpPr>
          <a:xfrm>
            <a:off x="5484052" y="5497360"/>
            <a:ext cx="4639710" cy="786904"/>
            <a:chOff x="373854" y="4634371"/>
            <a:chExt cx="4639710" cy="78690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C0416D0-0B56-F059-8A3C-8C1F80D2F1A0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19" name="Shape 54">
              <a:extLst>
                <a:ext uri="{FF2B5EF4-FFF2-40B4-BE49-F238E27FC236}">
                  <a16:creationId xmlns:a16="http://schemas.microsoft.com/office/drawing/2014/main" id="{4AEC7534-41C5-27C7-3818-0F1509BC95A3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&lt;Datum der Rückmeldefrist&gt;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92A3122-565F-E2F3-0CBD-7DECA739C90D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Anmeldefrist: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DCF2912-FB21-9535-9D93-CBB827303883}"/>
              </a:ext>
            </a:extLst>
          </p:cNvPr>
          <p:cNvGrpSpPr/>
          <p:nvPr/>
        </p:nvGrpSpPr>
        <p:grpSpPr>
          <a:xfrm>
            <a:off x="597537" y="6373856"/>
            <a:ext cx="4639710" cy="786904"/>
            <a:chOff x="373854" y="4634371"/>
            <a:chExt cx="4639710" cy="786904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48C7DFF-02C8-F07B-346F-B3B40C4C22C9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23" name="Shape 54">
              <a:extLst>
                <a:ext uri="{FF2B5EF4-FFF2-40B4-BE49-F238E27FC236}">
                  <a16:creationId xmlns:a16="http://schemas.microsoft.com/office/drawing/2014/main" id="{81180864-94E7-2FC5-8CD0-0AD83873702D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&lt;Adresse der Einzel-Anmeldeseite&gt;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1964805-6D86-7637-7D06-549B7E7943CF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Online-Anmeldung unter: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406488A-D507-CEFE-7626-AE7982C73D03}"/>
              </a:ext>
            </a:extLst>
          </p:cNvPr>
          <p:cNvGrpSpPr/>
          <p:nvPr/>
        </p:nvGrpSpPr>
        <p:grpSpPr>
          <a:xfrm>
            <a:off x="5472491" y="6373856"/>
            <a:ext cx="4639710" cy="786904"/>
            <a:chOff x="373854" y="4634371"/>
            <a:chExt cx="4639710" cy="786904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BB529C7-7627-A013-CCA5-4715F881F7F0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27" name="Shape 54">
              <a:extLst>
                <a:ext uri="{FF2B5EF4-FFF2-40B4-BE49-F238E27FC236}">
                  <a16:creationId xmlns:a16="http://schemas.microsoft.com/office/drawing/2014/main" id="{1EF357D7-6BC0-0F31-939C-0A0D5BC56A03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&lt;Uhrzeit&gt;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F664CAD-2462-D3E2-3233-CACAE5233589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Uhrzeit: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FC0DA6B-39B6-DBC0-767F-71574AAAFC2D}"/>
              </a:ext>
            </a:extLst>
          </p:cNvPr>
          <p:cNvGrpSpPr/>
          <p:nvPr/>
        </p:nvGrpSpPr>
        <p:grpSpPr>
          <a:xfrm>
            <a:off x="597537" y="8126849"/>
            <a:ext cx="4639710" cy="786904"/>
            <a:chOff x="373854" y="4634371"/>
            <a:chExt cx="4639710" cy="786904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4AB3286-0BC5-85A0-4FAD-8EED81B237D7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31" name="Shape 54">
              <a:extLst>
                <a:ext uri="{FF2B5EF4-FFF2-40B4-BE49-F238E27FC236}">
                  <a16:creationId xmlns:a16="http://schemas.microsoft.com/office/drawing/2014/main" id="{4733E23F-564A-A0C0-4664-442842EA67E7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&lt;Treffpunkt&gt;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49A4786-92A1-1CE1-656C-BA1448D93832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Treffpunkt am </a:t>
              </a:r>
              <a:r>
                <a:rPr lang="de-DE" sz="1200" dirty="0" err="1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Eventtag</a:t>
              </a: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: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63A305C-96C1-A18D-E97F-2AE52D1812BF}"/>
              </a:ext>
            </a:extLst>
          </p:cNvPr>
          <p:cNvGrpSpPr/>
          <p:nvPr/>
        </p:nvGrpSpPr>
        <p:grpSpPr>
          <a:xfrm>
            <a:off x="597537" y="7250352"/>
            <a:ext cx="4639710" cy="786904"/>
            <a:chOff x="373854" y="4634371"/>
            <a:chExt cx="4639710" cy="786904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5CC26D4-F97C-FFB4-D55D-CFDE33586867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37" name="Shape 54">
              <a:extLst>
                <a:ext uri="{FF2B5EF4-FFF2-40B4-BE49-F238E27FC236}">
                  <a16:creationId xmlns:a16="http://schemas.microsoft.com/office/drawing/2014/main" id="{8AAF0955-7BB1-1C5F-7CC7-FB35C8C8717E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&lt;Ort der Startnummernausgabe&gt;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4712BFA-A820-7D72-5B07-DE9B63FBBA81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Ort der Startnummernausgabe: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7D4C4A2-9F97-70AA-112A-CD9FE65BFF91}"/>
              </a:ext>
            </a:extLst>
          </p:cNvPr>
          <p:cNvGrpSpPr/>
          <p:nvPr/>
        </p:nvGrpSpPr>
        <p:grpSpPr>
          <a:xfrm>
            <a:off x="5484059" y="7250352"/>
            <a:ext cx="4639710" cy="786904"/>
            <a:chOff x="373854" y="4634371"/>
            <a:chExt cx="4639710" cy="786904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D42F39D-5C7F-7AF1-5790-7FE8961B7344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49" name="Shape 54">
              <a:extLst>
                <a:ext uri="{FF2B5EF4-FFF2-40B4-BE49-F238E27FC236}">
                  <a16:creationId xmlns:a16="http://schemas.microsoft.com/office/drawing/2014/main" id="{B44CAEF8-9AD6-85E5-5391-709CBE3FECCA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&lt;Termin der Startnummernausgabe&gt;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7213986-B331-A22D-145F-A9785C4667C3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Termin der Startnummernausgabe: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4322637-FE40-E353-EA32-00813D69D5E2}"/>
              </a:ext>
            </a:extLst>
          </p:cNvPr>
          <p:cNvGrpSpPr/>
          <p:nvPr/>
        </p:nvGrpSpPr>
        <p:grpSpPr>
          <a:xfrm>
            <a:off x="5472491" y="8126849"/>
            <a:ext cx="4639710" cy="786904"/>
            <a:chOff x="373854" y="4634371"/>
            <a:chExt cx="4639710" cy="786904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5BAD363B-D509-129D-215F-6A1E8AF2347C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59" name="Shape 54">
              <a:extLst>
                <a:ext uri="{FF2B5EF4-FFF2-40B4-BE49-F238E27FC236}">
                  <a16:creationId xmlns:a16="http://schemas.microsoft.com/office/drawing/2014/main" id="{FEE18812-954E-CF79-7556-DA8E793E0860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&lt;freies Textfeld&gt;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F2D97E1-ACEB-D6C3-6215-DC110255EEE5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Freies Textfeld: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HOC">
      <a:dk1>
        <a:sysClr val="windowText" lastClr="000000"/>
      </a:dk1>
      <a:lt1>
        <a:sysClr val="window" lastClr="FFFFFF"/>
      </a:lt1>
      <a:dk2>
        <a:srgbClr val="004B95"/>
      </a:dk2>
      <a:lt2>
        <a:srgbClr val="1FA0D2"/>
      </a:lt2>
      <a:accent1>
        <a:srgbClr val="007A3A"/>
      </a:accent1>
      <a:accent2>
        <a:srgbClr val="65AD2F"/>
      </a:accent2>
      <a:accent3>
        <a:srgbClr val="646363"/>
      </a:accent3>
      <a:accent4>
        <a:srgbClr val="A8A8A7"/>
      </a:accent4>
      <a:accent5>
        <a:srgbClr val="DCDCDC"/>
      </a:accent5>
      <a:accent6>
        <a:srgbClr val="F0F0F0"/>
      </a:accent6>
      <a:hlink>
        <a:srgbClr val="1FA0D2"/>
      </a:hlink>
      <a:folHlink>
        <a:srgbClr val="004B95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cae48db-f1b4-4b31-a03c-3de594612edb">
      <Terms xmlns="http://schemas.microsoft.com/office/infopath/2007/PartnerControls"/>
    </lcf76f155ced4ddcb4097134ff3c332f>
    <TaxCatchAll xmlns="7fe3cfa1-b66d-487d-aa16-68be3766bc4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5A468F9AF8519428A2FDC18CC05A279" ma:contentTypeVersion="17" ma:contentTypeDescription="Ein neues Dokument erstellen." ma:contentTypeScope="" ma:versionID="7808717d8662560689ffbe0d218ac98e">
  <xsd:schema xmlns:xsd="http://www.w3.org/2001/XMLSchema" xmlns:xs="http://www.w3.org/2001/XMLSchema" xmlns:p="http://schemas.microsoft.com/office/2006/metadata/properties" xmlns:ns2="6cae48db-f1b4-4b31-a03c-3de594612edb" xmlns:ns3="7fe3cfa1-b66d-487d-aa16-68be3766bc44" targetNamespace="http://schemas.microsoft.com/office/2006/metadata/properties" ma:root="true" ma:fieldsID="0f365fc2a25778951d09877f3f76713e" ns2:_="" ns3:_="">
    <xsd:import namespace="6cae48db-f1b4-4b31-a03c-3de594612edb"/>
    <xsd:import namespace="7fe3cfa1-b66d-487d-aa16-68be3766bc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ae48db-f1b4-4b31-a03c-3de594612e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Bildmarkierungen" ma:readOnly="false" ma:fieldId="{5cf76f15-5ced-4ddc-b409-7134ff3c332f}" ma:taxonomyMulti="true" ma:sspId="1021c88e-949e-4d5a-882c-09eea3152a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e3cfa1-b66d-487d-aa16-68be3766bc44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9cbe60c5-5c3f-423e-a8c4-ae530af0f44c}" ma:internalName="TaxCatchAll" ma:showField="CatchAllData" ma:web="7fe3cfa1-b66d-487d-aa16-68be3766bc4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08025C4-6B44-4D03-B9F2-8CDED91C3137}">
  <ds:schemaRefs>
    <ds:schemaRef ds:uri="http://schemas.microsoft.com/office/2006/metadata/properties"/>
    <ds:schemaRef ds:uri="http://schemas.microsoft.com/office/infopath/2007/PartnerControls"/>
    <ds:schemaRef ds:uri="6cae48db-f1b4-4b31-a03c-3de594612edb"/>
    <ds:schemaRef ds:uri="7fe3cfa1-b66d-487d-aa16-68be3766bc44"/>
  </ds:schemaRefs>
</ds:datastoreItem>
</file>

<file path=customXml/itemProps2.xml><?xml version="1.0" encoding="utf-8"?>
<ds:datastoreItem xmlns:ds="http://schemas.openxmlformats.org/officeDocument/2006/customXml" ds:itemID="{9EBF1422-B3F9-44F5-8D8E-F7160F769AE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274D287-AD12-4D09-98D0-1415D4FEF4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cae48db-f1b4-4b31-a03c-3de594612edb"/>
    <ds:schemaRef ds:uri="7fe3cfa1-b66d-487d-aa16-68be3766bc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</Words>
  <Application>Microsoft Office PowerPoint</Application>
  <PresentationFormat>Benutzerdefiniert</PresentationFormat>
  <Paragraphs>36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8" baseType="lpstr">
      <vt:lpstr>Arial</vt:lpstr>
      <vt:lpstr>Calibri Light</vt:lpstr>
      <vt:lpstr>Helvetica Neue</vt:lpstr>
      <vt:lpstr>Univers</vt:lpstr>
      <vt:lpstr>Default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Schumm, Stefan (Infront B2Run)</dc:creator>
  <cp:lastModifiedBy>Sophia Bäumler</cp:lastModifiedBy>
  <cp:revision>127</cp:revision>
  <cp:lastPrinted>2015-11-02T09:26:55Z</cp:lastPrinted>
  <dcterms:created xsi:type="dcterms:W3CDTF">2015-11-02T15:56:48Z</dcterms:created>
  <dcterms:modified xsi:type="dcterms:W3CDTF">2025-04-07T09:18:03Z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0x01010055A468F9AF8519428A2FDC18CC05A279</vt:lpwstr>
  </property>
  <property fmtid="{D5CDD505-2E9C-101B-9397-08002B2CF9AE}" pid="3" name="Order">
    <vt:r8>22873800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MediaServiceImageTags">
    <vt:lpwstr/>
  </property>
</Properties>
</file>