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2" r:id="rId5"/>
    <p:sldId id="265" r:id="rId6"/>
    <p:sldId id="266" r:id="rId7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5BA92C-5E1A-D9D6-ADC6-9F30BF0444AD}" name="Christian Mischke" initials="CM" userId="S::christian.mischke@b2run.de::85e67388-7405-4c77-bb73-39694b63271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81C19C-91E7-4DD3-AB97-8867FB1D4823}" v="8" dt="2025-07-31T13:18:53.63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2430" y="78"/>
      </p:cViewPr>
      <p:guideLst>
        <p:guide orient="horz" pos="3367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Bäumler" userId="4c5f13ac-0252-4afd-9942-8510d3d891cc" providerId="ADAL" clId="{4E3AE5A6-A86A-4DC5-90AB-705D548CE765}"/>
    <pc:docChg chg="undo custSel modSld modMainMaster">
      <pc:chgData name="Sophia Bäumler" userId="4c5f13ac-0252-4afd-9942-8510d3d891cc" providerId="ADAL" clId="{4E3AE5A6-A86A-4DC5-90AB-705D548CE765}" dt="2025-01-28T08:29:38.439" v="149"/>
      <pc:docMkLst>
        <pc:docMk/>
      </pc:docMkLst>
      <pc:sldChg chg="addSp delSp modSp mod setBg">
        <pc:chgData name="Sophia Bäumler" userId="4c5f13ac-0252-4afd-9942-8510d3d891cc" providerId="ADAL" clId="{4E3AE5A6-A86A-4DC5-90AB-705D548CE765}" dt="2025-01-28T08:28:37.250" v="142"/>
        <pc:sldMkLst>
          <pc:docMk/>
          <pc:sldMk cId="1656640018" sldId="262"/>
        </pc:sldMkLst>
        <pc:spChg chg="add del mod">
          <ac:chgData name="Sophia Bäumler" userId="4c5f13ac-0252-4afd-9942-8510d3d891cc" providerId="ADAL" clId="{4E3AE5A6-A86A-4DC5-90AB-705D548CE765}" dt="2025-01-21T15:05:41.532" v="70" actId="478"/>
          <ac:spMkLst>
            <pc:docMk/>
            <pc:sldMk cId="1656640018" sldId="262"/>
            <ac:spMk id="2" creationId="{2709DAB0-2095-62D0-A70E-00458C027AAE}"/>
          </ac:spMkLst>
        </pc:spChg>
        <pc:spChg chg="add del mod">
          <ac:chgData name="Sophia Bäumler" userId="4c5f13ac-0252-4afd-9942-8510d3d891cc" providerId="ADAL" clId="{4E3AE5A6-A86A-4DC5-90AB-705D548CE765}" dt="2025-01-21T15:36:47.464" v="134" actId="478"/>
          <ac:spMkLst>
            <pc:docMk/>
            <pc:sldMk cId="1656640018" sldId="262"/>
            <ac:spMk id="8" creationId="{278C5D2A-F5AC-6883-FE89-B411B2C8D0B8}"/>
          </ac:spMkLst>
        </pc:spChg>
        <pc:spChg chg="add del mod">
          <ac:chgData name="Sophia Bäumler" userId="4c5f13ac-0252-4afd-9942-8510d3d891cc" providerId="ADAL" clId="{4E3AE5A6-A86A-4DC5-90AB-705D548CE765}" dt="2025-01-21T15:36:46.890" v="133" actId="478"/>
          <ac:spMkLst>
            <pc:docMk/>
            <pc:sldMk cId="1656640018" sldId="262"/>
            <ac:spMk id="9" creationId="{D1591DFD-32FC-4B0E-ED98-14B5846AE8C2}"/>
          </ac:spMkLst>
        </pc:spChg>
      </pc:sldChg>
      <pc:sldChg chg="addSp modSp mod">
        <pc:chgData name="Sophia Bäumler" userId="4c5f13ac-0252-4afd-9942-8510d3d891cc" providerId="ADAL" clId="{4E3AE5A6-A86A-4DC5-90AB-705D548CE765}" dt="2025-01-28T08:28:48.172" v="143" actId="207"/>
        <pc:sldMkLst>
          <pc:docMk/>
          <pc:sldMk cId="3981958835" sldId="265"/>
        </pc:sldMkLst>
        <pc:spChg chg="add mod">
          <ac:chgData name="Sophia Bäumler" userId="4c5f13ac-0252-4afd-9942-8510d3d891cc" providerId="ADAL" clId="{4E3AE5A6-A86A-4DC5-90AB-705D548CE765}" dt="2025-01-21T15:37:00.323" v="136" actId="14100"/>
          <ac:spMkLst>
            <pc:docMk/>
            <pc:sldMk cId="3981958835" sldId="265"/>
            <ac:spMk id="2" creationId="{95AA2B4C-579A-A135-9775-3D98A3D1D41A}"/>
          </ac:spMkLst>
        </pc:spChg>
        <pc:spChg chg="add mod">
          <ac:chgData name="Sophia Bäumler" userId="4c5f13ac-0252-4afd-9942-8510d3d891cc" providerId="ADAL" clId="{4E3AE5A6-A86A-4DC5-90AB-705D548CE765}" dt="2025-01-21T15:37:00.323" v="136" actId="14100"/>
          <ac:spMkLst>
            <pc:docMk/>
            <pc:sldMk cId="3981958835" sldId="265"/>
            <ac:spMk id="3" creationId="{454E320A-B6F1-40E2-8DEF-EC6BE909E9DB}"/>
          </ac:spMkLst>
        </pc:spChg>
        <pc:spChg chg="mod">
          <ac:chgData name="Sophia Bäumler" userId="4c5f13ac-0252-4afd-9942-8510d3d891cc" providerId="ADAL" clId="{4E3AE5A6-A86A-4DC5-90AB-705D548CE765}" dt="2025-01-28T08:28:48.172" v="143" actId="207"/>
          <ac:spMkLst>
            <pc:docMk/>
            <pc:sldMk cId="3981958835" sldId="265"/>
            <ac:spMk id="16" creationId="{CA369DEC-9B6D-438C-AF59-4CC673449441}"/>
          </ac:spMkLst>
        </pc:spChg>
        <pc:spChg chg="mod">
          <ac:chgData name="Sophia Bäumler" userId="4c5f13ac-0252-4afd-9942-8510d3d891cc" providerId="ADAL" clId="{4E3AE5A6-A86A-4DC5-90AB-705D548CE765}" dt="2025-01-28T08:23:27.962" v="137" actId="1076"/>
          <ac:spMkLst>
            <pc:docMk/>
            <pc:sldMk cId="3981958835" sldId="265"/>
            <ac:spMk id="19" creationId="{F1B8B89D-8AE0-4010-8B10-1112B5533E11}"/>
          </ac:spMkLst>
        </pc:spChg>
      </pc:sldChg>
      <pc:sldChg chg="setBg">
        <pc:chgData name="Sophia Bäumler" userId="4c5f13ac-0252-4afd-9942-8510d3d891cc" providerId="ADAL" clId="{4E3AE5A6-A86A-4DC5-90AB-705D548CE765}" dt="2025-01-28T08:28:54.287" v="145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4E3AE5A6-A86A-4DC5-90AB-705D548CE765}" dt="2025-01-28T08:29:38.439" v="149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4E3AE5A6-A86A-4DC5-90AB-705D548CE765}" dt="2025-01-28T08:29:38.439" v="149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4E3AE5A6-A86A-4DC5-90AB-705D548CE765}" dt="2025-01-28T08:29:32.681" v="147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A2D6628F-ED1A-4684-8EC1-294EDEA26C73}"/>
    <pc:docChg chg="undo custSel addSld delSld modSld addMainMaster delMainMaster modMainMaster">
      <pc:chgData name="Sophia Bäumler" userId="4c5f13ac-0252-4afd-9942-8510d3d891cc" providerId="ADAL" clId="{A2D6628F-ED1A-4684-8EC1-294EDEA26C73}" dt="2025-01-22T15:25:07.815" v="350" actId="207"/>
      <pc:docMkLst>
        <pc:docMk/>
      </pc:docMkLst>
      <pc:sldChg chg="delSp modSp del mod setBg chgLayout">
        <pc:chgData name="Sophia Bäumler" userId="4c5f13ac-0252-4afd-9942-8510d3d891cc" providerId="ADAL" clId="{A2D6628F-ED1A-4684-8EC1-294EDEA26C73}" dt="2025-01-15T13:34:29.407" v="333" actId="47"/>
        <pc:sldMkLst>
          <pc:docMk/>
          <pc:sldMk cId="0" sldId="257"/>
        </pc:sldMkLst>
        <pc:spChg chg="mod topLvl">
          <ac:chgData name="Sophia Bäumler" userId="4c5f13ac-0252-4afd-9942-8510d3d891cc" providerId="ADAL" clId="{A2D6628F-ED1A-4684-8EC1-294EDEA26C73}" dt="2025-01-15T13:32:15.631" v="262" actId="165"/>
          <ac:spMkLst>
            <pc:docMk/>
            <pc:sldMk cId="0" sldId="257"/>
            <ac:spMk id="64" creationId="{00000000-0000-0000-0000-000000000000}"/>
          </ac:spMkLst>
        </pc:spChg>
        <pc:grpChg chg="del">
          <ac:chgData name="Sophia Bäumler" userId="4c5f13ac-0252-4afd-9942-8510d3d891cc" providerId="ADAL" clId="{A2D6628F-ED1A-4684-8EC1-294EDEA26C73}" dt="2025-01-15T13:32:15.631" v="262" actId="165"/>
          <ac:grpSpMkLst>
            <pc:docMk/>
            <pc:sldMk cId="0" sldId="257"/>
            <ac:grpSpMk id="5" creationId="{D0752AB2-8AB6-4A5F-8AB9-B1747DE98300}"/>
          </ac:grpSpMkLst>
        </pc:grpChg>
        <pc:picChg chg="mod">
          <ac:chgData name="Sophia Bäumler" userId="4c5f13ac-0252-4afd-9942-8510d3d891cc" providerId="ADAL" clId="{A2D6628F-ED1A-4684-8EC1-294EDEA26C73}" dt="2025-01-15T13:31:14.921" v="215" actId="1076"/>
          <ac:picMkLst>
            <pc:docMk/>
            <pc:sldMk cId="0" sldId="257"/>
            <ac:picMk id="54" creationId="{00000000-0000-0000-0000-000000000000}"/>
          </ac:picMkLst>
        </pc:picChg>
        <pc:picChg chg="mod topLvl">
          <ac:chgData name="Sophia Bäumler" userId="4c5f13ac-0252-4afd-9942-8510d3d891cc" providerId="ADAL" clId="{A2D6628F-ED1A-4684-8EC1-294EDEA26C73}" dt="2025-01-15T13:32:15.631" v="262" actId="165"/>
          <ac:picMkLst>
            <pc:docMk/>
            <pc:sldMk cId="0" sldId="257"/>
            <ac:picMk id="63" creationId="{00000000-0000-0000-0000-000000000000}"/>
          </ac:picMkLst>
        </pc:picChg>
      </pc:sldChg>
      <pc:sldChg chg="addSp delSp modSp mod setBg modClrScheme chgLayout">
        <pc:chgData name="Sophia Bäumler" userId="4c5f13ac-0252-4afd-9942-8510d3d891cc" providerId="ADAL" clId="{A2D6628F-ED1A-4684-8EC1-294EDEA26C73}" dt="2025-01-16T08:12:16.391" v="343"/>
        <pc:sldMkLst>
          <pc:docMk/>
          <pc:sldMk cId="1656640018" sldId="262"/>
        </pc:sldMkLst>
        <pc:spChg chg="add del mod">
          <ac:chgData name="Sophia Bäumler" userId="4c5f13ac-0252-4afd-9942-8510d3d891cc" providerId="ADAL" clId="{A2D6628F-ED1A-4684-8EC1-294EDEA26C73}" dt="2025-01-15T12:54:40.365" v="69" actId="478"/>
          <ac:spMkLst>
            <pc:docMk/>
            <pc:sldMk cId="1656640018" sldId="262"/>
            <ac:spMk id="2" creationId="{0C3BE02A-9D4C-7528-FBA5-C645FF42CB2D}"/>
          </ac:spMkLst>
        </pc:spChg>
        <pc:spChg chg="add mod">
          <ac:chgData name="Sophia Bäumler" userId="4c5f13ac-0252-4afd-9942-8510d3d891cc" providerId="ADAL" clId="{A2D6628F-ED1A-4684-8EC1-294EDEA26C73}" dt="2025-01-15T13:17:42.631" v="178" actId="1038"/>
          <ac:spMkLst>
            <pc:docMk/>
            <pc:sldMk cId="1656640018" sldId="262"/>
            <ac:spMk id="3" creationId="{3569D9A9-3B84-B5AB-4D11-957075E6244E}"/>
          </ac:spMkLst>
        </pc:spChg>
        <pc:spChg chg="add mod">
          <ac:chgData name="Sophia Bäumler" userId="4c5f13ac-0252-4afd-9942-8510d3d891cc" providerId="ADAL" clId="{A2D6628F-ED1A-4684-8EC1-294EDEA26C73}" dt="2025-01-15T13:17:55.279" v="183" actId="1037"/>
          <ac:spMkLst>
            <pc:docMk/>
            <pc:sldMk cId="1656640018" sldId="262"/>
            <ac:spMk id="4" creationId="{C8C0C681-2CDF-04B6-34D9-FE364F529F88}"/>
          </ac:spMkLst>
        </pc:spChg>
        <pc:spChg chg="add mod">
          <ac:chgData name="Sophia Bäumler" userId="4c5f13ac-0252-4afd-9942-8510d3d891cc" providerId="ADAL" clId="{A2D6628F-ED1A-4684-8EC1-294EDEA26C73}" dt="2025-01-15T13:17:55.279" v="183" actId="1037"/>
          <ac:spMkLst>
            <pc:docMk/>
            <pc:sldMk cId="1656640018" sldId="262"/>
            <ac:spMk id="5" creationId="{261F4E21-A799-9BA2-2B19-706D884768A1}"/>
          </ac:spMkLst>
        </pc:spChg>
        <pc:spChg chg="add mod">
          <ac:chgData name="Sophia Bäumler" userId="4c5f13ac-0252-4afd-9942-8510d3d891cc" providerId="ADAL" clId="{A2D6628F-ED1A-4684-8EC1-294EDEA26C73}" dt="2025-01-15T13:17:55.279" v="183" actId="1037"/>
          <ac:spMkLst>
            <pc:docMk/>
            <pc:sldMk cId="1656640018" sldId="262"/>
            <ac:spMk id="6" creationId="{B2721C5E-5893-F663-3E24-CB7DAD312336}"/>
          </ac:spMkLst>
        </pc:spChg>
        <pc:spChg chg="add mod">
          <ac:chgData name="Sophia Bäumler" userId="4c5f13ac-0252-4afd-9942-8510d3d891cc" providerId="ADAL" clId="{A2D6628F-ED1A-4684-8EC1-294EDEA26C73}" dt="2025-01-15T13:17:42.631" v="178" actId="1038"/>
          <ac:spMkLst>
            <pc:docMk/>
            <pc:sldMk cId="1656640018" sldId="262"/>
            <ac:spMk id="7" creationId="{39B2EA7C-B6E9-EB75-7CDE-16C8C0797D19}"/>
          </ac:spMkLst>
        </pc:spChg>
        <pc:spChg chg="del mod topLvl">
          <ac:chgData name="Sophia Bäumler" userId="4c5f13ac-0252-4afd-9942-8510d3d891cc" providerId="ADAL" clId="{A2D6628F-ED1A-4684-8EC1-294EDEA26C73}" dt="2025-01-15T13:04:38.587" v="93" actId="478"/>
          <ac:spMkLst>
            <pc:docMk/>
            <pc:sldMk cId="1656640018" sldId="262"/>
            <ac:spMk id="43" creationId="{DED67FAA-0A17-4A94-96CD-D732A4E0E6A4}"/>
          </ac:spMkLst>
        </pc:spChg>
        <pc:grpChg chg="del">
          <ac:chgData name="Sophia Bäumler" userId="4c5f13ac-0252-4afd-9942-8510d3d891cc" providerId="ADAL" clId="{A2D6628F-ED1A-4684-8EC1-294EDEA26C73}" dt="2025-01-15T13:04:26.243" v="89" actId="478"/>
          <ac:grpSpMkLst>
            <pc:docMk/>
            <pc:sldMk cId="1656640018" sldId="262"/>
            <ac:grpSpMk id="38" creationId="{CEF13563-4BE7-4F7F-B8B3-510A07705945}"/>
          </ac:grpSpMkLst>
        </pc:grpChg>
        <pc:grpChg chg="del mod">
          <ac:chgData name="Sophia Bäumler" userId="4c5f13ac-0252-4afd-9942-8510d3d891cc" providerId="ADAL" clId="{A2D6628F-ED1A-4684-8EC1-294EDEA26C73}" dt="2025-01-15T12:56:45.038" v="74" actId="165"/>
          <ac:grpSpMkLst>
            <pc:docMk/>
            <pc:sldMk cId="1656640018" sldId="262"/>
            <ac:grpSpMk id="41" creationId="{556FC61B-AB34-4CCB-BB23-233AEFF8C2E3}"/>
          </ac:grpSpMkLst>
        </pc:grpChg>
        <pc:grpChg chg="del">
          <ac:chgData name="Sophia Bäumler" userId="4c5f13ac-0252-4afd-9942-8510d3d891cc" providerId="ADAL" clId="{A2D6628F-ED1A-4684-8EC1-294EDEA26C73}" dt="2025-01-15T13:04:28.173" v="92" actId="478"/>
          <ac:grpSpMkLst>
            <pc:docMk/>
            <pc:sldMk cId="1656640018" sldId="262"/>
            <ac:grpSpMk id="44" creationId="{BE735726-D66A-41FF-BB8F-6678C01FD541}"/>
          </ac:grpSpMkLst>
        </pc:grpChg>
        <pc:grpChg chg="del mod">
          <ac:chgData name="Sophia Bäumler" userId="4c5f13ac-0252-4afd-9942-8510d3d891cc" providerId="ADAL" clId="{A2D6628F-ED1A-4684-8EC1-294EDEA26C73}" dt="2025-01-15T13:04:27.707" v="91" actId="478"/>
          <ac:grpSpMkLst>
            <pc:docMk/>
            <pc:sldMk cId="1656640018" sldId="262"/>
            <ac:grpSpMk id="47" creationId="{1353FA91-910D-4D66-B972-90ECD26F9270}"/>
          </ac:grpSpMkLst>
        </pc:grpChg>
        <pc:grpChg chg="add del mod">
          <ac:chgData name="Sophia Bäumler" userId="4c5f13ac-0252-4afd-9942-8510d3d891cc" providerId="ADAL" clId="{A2D6628F-ED1A-4684-8EC1-294EDEA26C73}" dt="2025-01-15T13:04:27.060" v="90" actId="478"/>
          <ac:grpSpMkLst>
            <pc:docMk/>
            <pc:sldMk cId="1656640018" sldId="262"/>
            <ac:grpSpMk id="50" creationId="{3E25C831-090D-4245-91F8-216B22AF0CD4}"/>
          </ac:grpSpMkLst>
        </pc:grpChg>
        <pc:picChg chg="mod">
          <ac:chgData name="Sophia Bäumler" userId="4c5f13ac-0252-4afd-9942-8510d3d891cc" providerId="ADAL" clId="{A2D6628F-ED1A-4684-8EC1-294EDEA26C73}" dt="2025-01-15T13:00:15.286" v="85" actId="1076"/>
          <ac:picMkLst>
            <pc:docMk/>
            <pc:sldMk cId="1656640018" sldId="262"/>
            <ac:picMk id="39" creationId="{7D0FD01B-392B-49ED-A9A1-C7F393D5C373}"/>
          </ac:picMkLst>
        </pc:picChg>
        <pc:picChg chg="del mod topLvl">
          <ac:chgData name="Sophia Bäumler" userId="4c5f13ac-0252-4afd-9942-8510d3d891cc" providerId="ADAL" clId="{A2D6628F-ED1A-4684-8EC1-294EDEA26C73}" dt="2025-01-15T13:04:24.850" v="88" actId="478"/>
          <ac:picMkLst>
            <pc:docMk/>
            <pc:sldMk cId="1656640018" sldId="262"/>
            <ac:picMk id="42" creationId="{6BB9ACA1-26D7-4F92-A332-F7FD5986F7DA}"/>
          </ac:picMkLst>
        </pc:picChg>
      </pc:sldChg>
      <pc:sldChg chg="addSp delSp modSp mod">
        <pc:chgData name="Sophia Bäumler" userId="4c5f13ac-0252-4afd-9942-8510d3d891cc" providerId="ADAL" clId="{A2D6628F-ED1A-4684-8EC1-294EDEA26C73}" dt="2025-01-22T15:25:07.815" v="350" actId="207"/>
        <pc:sldMkLst>
          <pc:docMk/>
          <pc:sldMk cId="3981958835" sldId="265"/>
        </pc:sldMkLst>
        <pc:spChg chg="del mod topLvl">
          <ac:chgData name="Sophia Bäumler" userId="4c5f13ac-0252-4afd-9942-8510d3d891cc" providerId="ADAL" clId="{A2D6628F-ED1A-4684-8EC1-294EDEA26C73}" dt="2025-01-15T13:18:21.027" v="198" actId="478"/>
          <ac:spMkLst>
            <pc:docMk/>
            <pc:sldMk cId="3981958835" sldId="265"/>
            <ac:spMk id="4" creationId="{42BBA248-96E2-DF67-6A0C-7428D9F1183B}"/>
          </ac:spMkLst>
        </pc:spChg>
        <pc:spChg chg="del mod topLvl">
          <ac:chgData name="Sophia Bäumler" userId="4c5f13ac-0252-4afd-9942-8510d3d891cc" providerId="ADAL" clId="{A2D6628F-ED1A-4684-8EC1-294EDEA26C73}" dt="2025-01-15T13:18:03.128" v="184" actId="478"/>
          <ac:spMkLst>
            <pc:docMk/>
            <pc:sldMk cId="3981958835" sldId="265"/>
            <ac:spMk id="7" creationId="{1AEC8D10-667E-A16C-E072-3620923CF070}"/>
          </ac:spMkLst>
        </pc:spChg>
        <pc:spChg chg="del mod topLvl">
          <ac:chgData name="Sophia Bäumler" userId="4c5f13ac-0252-4afd-9942-8510d3d891cc" providerId="ADAL" clId="{A2D6628F-ED1A-4684-8EC1-294EDEA26C73}" dt="2025-01-15T13:18:17.926" v="196" actId="478"/>
          <ac:spMkLst>
            <pc:docMk/>
            <pc:sldMk cId="3981958835" sldId="265"/>
            <ac:spMk id="10" creationId="{7CF2F41D-C757-FEE7-DFFC-267FFD6BD6F5}"/>
          </ac:spMkLst>
        </pc:spChg>
        <pc:spChg chg="del mod topLvl">
          <ac:chgData name="Sophia Bäumler" userId="4c5f13ac-0252-4afd-9942-8510d3d891cc" providerId="ADAL" clId="{A2D6628F-ED1A-4684-8EC1-294EDEA26C73}" dt="2025-01-15T13:18:16.192" v="195" actId="478"/>
          <ac:spMkLst>
            <pc:docMk/>
            <pc:sldMk cId="3981958835" sldId="265"/>
            <ac:spMk id="13" creationId="{BD80DFF4-38CC-2D1E-2CEB-73D38D2F8AA1}"/>
          </ac:spMkLst>
        </pc:spChg>
        <pc:spChg chg="add del mod">
          <ac:chgData name="Sophia Bäumler" userId="4c5f13ac-0252-4afd-9942-8510d3d891cc" providerId="ADAL" clId="{A2D6628F-ED1A-4684-8EC1-294EDEA26C73}" dt="2025-01-22T15:25:07.815" v="350" actId="207"/>
          <ac:spMkLst>
            <pc:docMk/>
            <pc:sldMk cId="3981958835" sldId="265"/>
            <ac:spMk id="16" creationId="{CA369DEC-9B6D-438C-AF59-4CC673449441}"/>
          </ac:spMkLst>
        </pc:spChg>
        <pc:spChg chg="del mod topLvl">
          <ac:chgData name="Sophia Bäumler" userId="4c5f13ac-0252-4afd-9942-8510d3d891cc" providerId="ADAL" clId="{A2D6628F-ED1A-4684-8EC1-294EDEA26C73}" dt="2025-01-15T13:18:06.849" v="188" actId="478"/>
          <ac:spMkLst>
            <pc:docMk/>
            <pc:sldMk cId="3981958835" sldId="265"/>
            <ac:spMk id="17" creationId="{FB11E3C3-B976-D7DC-5AD1-B8A19DA472D6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18" creationId="{9C6E8432-51FC-6532-363F-F8C64B53FE39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0" creationId="{AE26191B-B6E6-B779-EE46-E01E004574A7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1" creationId="{1CCE730F-F24D-5BF4-7BC1-CAA05A33F505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2" creationId="{EAE98554-AF9E-23CC-C1BB-7ED40060FD8D}"/>
          </ac:spMkLst>
        </pc:spChg>
        <pc:spChg chg="add mod">
          <ac:chgData name="Sophia Bäumler" userId="4c5f13ac-0252-4afd-9942-8510d3d891cc" providerId="ADAL" clId="{A2D6628F-ED1A-4684-8EC1-294EDEA26C73}" dt="2025-01-15T13:18:42.318" v="200"/>
          <ac:spMkLst>
            <pc:docMk/>
            <pc:sldMk cId="3981958835" sldId="265"/>
            <ac:spMk id="23" creationId="{2294BB01-52FE-2E2C-DEA8-9A371848A46B}"/>
          </ac:spMkLst>
        </pc:spChg>
        <pc:grpChg chg="del">
          <ac:chgData name="Sophia Bäumler" userId="4c5f13ac-0252-4afd-9942-8510d3d891cc" providerId="ADAL" clId="{A2D6628F-ED1A-4684-8EC1-294EDEA26C73}" dt="2025-01-15T13:06:32.317" v="146" actId="165"/>
          <ac:grpSpMkLst>
            <pc:docMk/>
            <pc:sldMk cId="3981958835" sldId="265"/>
            <ac:grpSpMk id="2" creationId="{1E2F52FC-0710-9034-78C8-083B2617207D}"/>
          </ac:grpSpMkLst>
        </pc:grpChg>
        <pc:grpChg chg="del">
          <ac:chgData name="Sophia Bäumler" userId="4c5f13ac-0252-4afd-9942-8510d3d891cc" providerId="ADAL" clId="{A2D6628F-ED1A-4684-8EC1-294EDEA26C73}" dt="2025-01-15T13:05:08.195" v="94" actId="165"/>
          <ac:grpSpMkLst>
            <pc:docMk/>
            <pc:sldMk cId="3981958835" sldId="265"/>
            <ac:grpSpMk id="5" creationId="{D0626E43-FA35-2D22-DFCD-3D51CABA3A4E}"/>
          </ac:grpSpMkLst>
        </pc:grpChg>
        <pc:grpChg chg="del">
          <ac:chgData name="Sophia Bäumler" userId="4c5f13ac-0252-4afd-9942-8510d3d891cc" providerId="ADAL" clId="{A2D6628F-ED1A-4684-8EC1-294EDEA26C73}" dt="2025-01-15T13:05:59.112" v="120" actId="165"/>
          <ac:grpSpMkLst>
            <pc:docMk/>
            <pc:sldMk cId="3981958835" sldId="265"/>
            <ac:grpSpMk id="8" creationId="{AF8556FC-438D-B0D2-BF36-7C7A70ECDD3B}"/>
          </ac:grpSpMkLst>
        </pc:grpChg>
        <pc:grpChg chg="del">
          <ac:chgData name="Sophia Bäumler" userId="4c5f13ac-0252-4afd-9942-8510d3d891cc" providerId="ADAL" clId="{A2D6628F-ED1A-4684-8EC1-294EDEA26C73}" dt="2025-01-15T13:05:55.684" v="119" actId="165"/>
          <ac:grpSpMkLst>
            <pc:docMk/>
            <pc:sldMk cId="3981958835" sldId="265"/>
            <ac:grpSpMk id="11" creationId="{8D51066F-C4E8-F2DB-C6B4-145531FA0E93}"/>
          </ac:grpSpMkLst>
        </pc:grpChg>
        <pc:grpChg chg="del">
          <ac:chgData name="Sophia Bäumler" userId="4c5f13ac-0252-4afd-9942-8510d3d891cc" providerId="ADAL" clId="{A2D6628F-ED1A-4684-8EC1-294EDEA26C73}" dt="2025-01-15T13:05:49.828" v="118" actId="165"/>
          <ac:grpSpMkLst>
            <pc:docMk/>
            <pc:sldMk cId="3981958835" sldId="265"/>
            <ac:grpSpMk id="14" creationId="{CDE758BE-CE1B-ED96-8C02-D83D30D118E3}"/>
          </ac:grpSpMkLst>
        </pc:grpChg>
        <pc:picChg chg="del mod topLvl">
          <ac:chgData name="Sophia Bäumler" userId="4c5f13ac-0252-4afd-9942-8510d3d891cc" providerId="ADAL" clId="{A2D6628F-ED1A-4684-8EC1-294EDEA26C73}" dt="2025-01-15T13:18:18.542" v="197" actId="478"/>
          <ac:picMkLst>
            <pc:docMk/>
            <pc:sldMk cId="3981958835" sldId="265"/>
            <ac:picMk id="3" creationId="{553EDEAA-CE6C-A650-D9F6-3FDB28DC5F53}"/>
          </ac:picMkLst>
        </pc:picChg>
        <pc:picChg chg="del mod topLvl">
          <ac:chgData name="Sophia Bäumler" userId="4c5f13ac-0252-4afd-9942-8510d3d891cc" providerId="ADAL" clId="{A2D6628F-ED1A-4684-8EC1-294EDEA26C73}" dt="2025-01-15T13:18:04.014" v="185" actId="478"/>
          <ac:picMkLst>
            <pc:docMk/>
            <pc:sldMk cId="3981958835" sldId="265"/>
            <ac:picMk id="6" creationId="{CD0441F6-B0A1-6B81-2FD1-1D4E41CBDB71}"/>
          </ac:picMkLst>
        </pc:picChg>
        <pc:picChg chg="del mod topLvl">
          <ac:chgData name="Sophia Bäumler" userId="4c5f13ac-0252-4afd-9942-8510d3d891cc" providerId="ADAL" clId="{A2D6628F-ED1A-4684-8EC1-294EDEA26C73}" dt="2025-01-15T13:18:13.830" v="194" actId="478"/>
          <ac:picMkLst>
            <pc:docMk/>
            <pc:sldMk cId="3981958835" sldId="265"/>
            <ac:picMk id="9" creationId="{D0E13F94-D497-725C-0402-B003D5A2B2A8}"/>
          </ac:picMkLst>
        </pc:picChg>
        <pc:picChg chg="del mod topLvl">
          <ac:chgData name="Sophia Bäumler" userId="4c5f13ac-0252-4afd-9942-8510d3d891cc" providerId="ADAL" clId="{A2D6628F-ED1A-4684-8EC1-294EDEA26C73}" dt="2025-01-15T13:18:05.266" v="187" actId="478"/>
          <ac:picMkLst>
            <pc:docMk/>
            <pc:sldMk cId="3981958835" sldId="265"/>
            <ac:picMk id="12" creationId="{72C6A856-40EE-6E72-6731-4FF29C1857A0}"/>
          </ac:picMkLst>
        </pc:picChg>
        <pc:picChg chg="del mod topLvl">
          <ac:chgData name="Sophia Bäumler" userId="4c5f13ac-0252-4afd-9942-8510d3d891cc" providerId="ADAL" clId="{A2D6628F-ED1A-4684-8EC1-294EDEA26C73}" dt="2025-01-15T13:18:04.589" v="186" actId="478"/>
          <ac:picMkLst>
            <pc:docMk/>
            <pc:sldMk cId="3981958835" sldId="265"/>
            <ac:picMk id="15" creationId="{F1D1A17B-9823-4143-1130-A8A753DA642A}"/>
          </ac:picMkLst>
        </pc:picChg>
      </pc:sldChg>
      <pc:sldChg chg="addSp delSp modSp new mod setBg modClrScheme chgLayout">
        <pc:chgData name="Sophia Bäumler" userId="4c5f13ac-0252-4afd-9942-8510d3d891cc" providerId="ADAL" clId="{A2D6628F-ED1A-4684-8EC1-294EDEA26C73}" dt="2025-01-16T08:12:31.388" v="346"/>
        <pc:sldMkLst>
          <pc:docMk/>
          <pc:sldMk cId="2426102958" sldId="266"/>
        </pc:sldMkLst>
        <pc:spChg chg="del">
          <ac:chgData name="Sophia Bäumler" userId="4c5f13ac-0252-4afd-9942-8510d3d891cc" providerId="ADAL" clId="{A2D6628F-ED1A-4684-8EC1-294EDEA26C73}" dt="2025-01-15T13:30:24.129" v="205" actId="478"/>
          <ac:spMkLst>
            <pc:docMk/>
            <pc:sldMk cId="2426102958" sldId="266"/>
            <ac:spMk id="2" creationId="{B5D38F02-27E4-916B-645D-762AA3D2D0B5}"/>
          </ac:spMkLst>
        </pc:spChg>
        <pc:spChg chg="add mod">
          <ac:chgData name="Sophia Bäumler" userId="4c5f13ac-0252-4afd-9942-8510d3d891cc" providerId="ADAL" clId="{A2D6628F-ED1A-4684-8EC1-294EDEA26C73}" dt="2025-01-15T13:33:44.312" v="308" actId="1036"/>
          <ac:spMkLst>
            <pc:docMk/>
            <pc:sldMk cId="2426102958" sldId="266"/>
            <ac:spMk id="3" creationId="{D719EC4F-85BE-D73A-0A3F-32F64EEC759C}"/>
          </ac:spMkLst>
        </pc:spChg>
        <pc:spChg chg="add mod">
          <ac:chgData name="Sophia Bäumler" userId="4c5f13ac-0252-4afd-9942-8510d3d891cc" providerId="ADAL" clId="{A2D6628F-ED1A-4684-8EC1-294EDEA26C73}" dt="2025-01-15T13:31:02.387" v="212" actId="1076"/>
          <ac:spMkLst>
            <pc:docMk/>
            <pc:sldMk cId="2426102958" sldId="266"/>
            <ac:spMk id="4" creationId="{8E0A245C-DB9D-E15C-6057-24CCA8516740}"/>
          </ac:spMkLst>
        </pc:spChg>
        <pc:spChg chg="add mod">
          <ac:chgData name="Sophia Bäumler" userId="4c5f13ac-0252-4afd-9942-8510d3d891cc" providerId="ADAL" clId="{A2D6628F-ED1A-4684-8EC1-294EDEA26C73}" dt="2025-01-15T13:33:58.931" v="310" actId="554"/>
          <ac:spMkLst>
            <pc:docMk/>
            <pc:sldMk cId="2426102958" sldId="266"/>
            <ac:spMk id="5" creationId="{D38368A1-C2B9-B842-B5FF-78E7E5553A91}"/>
          </ac:spMkLst>
        </pc:spChg>
        <pc:spChg chg="add mod">
          <ac:chgData name="Sophia Bäumler" userId="4c5f13ac-0252-4afd-9942-8510d3d891cc" providerId="ADAL" clId="{A2D6628F-ED1A-4684-8EC1-294EDEA26C73}" dt="2025-01-15T13:31:39.658" v="238" actId="20577"/>
          <ac:spMkLst>
            <pc:docMk/>
            <pc:sldMk cId="2426102958" sldId="266"/>
            <ac:spMk id="6" creationId="{60E653AB-0DE0-A586-287B-BFB873BD1D97}"/>
          </ac:spMkLst>
        </pc:spChg>
        <pc:spChg chg="add mod">
          <ac:chgData name="Sophia Bäumler" userId="4c5f13ac-0252-4afd-9942-8510d3d891cc" providerId="ADAL" clId="{A2D6628F-ED1A-4684-8EC1-294EDEA26C73}" dt="2025-01-15T13:31:57.254" v="258" actId="20577"/>
          <ac:spMkLst>
            <pc:docMk/>
            <pc:sldMk cId="2426102958" sldId="266"/>
            <ac:spMk id="7" creationId="{A82740F8-8CB8-E4F6-20A4-6B76EB6B3597}"/>
          </ac:spMkLst>
        </pc:spChg>
        <pc:spChg chg="add mod">
          <ac:chgData name="Sophia Bäumler" userId="4c5f13ac-0252-4afd-9942-8510d3d891cc" providerId="ADAL" clId="{A2D6628F-ED1A-4684-8EC1-294EDEA26C73}" dt="2025-01-15T13:32:09.235" v="261" actId="14100"/>
          <ac:spMkLst>
            <pc:docMk/>
            <pc:sldMk cId="2426102958" sldId="266"/>
            <ac:spMk id="8" creationId="{E9B3EBF9-8034-D88E-13C0-4C6FDFCB4920}"/>
          </ac:spMkLst>
        </pc:spChg>
        <pc:spChg chg="add mod">
          <ac:chgData name="Sophia Bäumler" userId="4c5f13ac-0252-4afd-9942-8510d3d891cc" providerId="ADAL" clId="{A2D6628F-ED1A-4684-8EC1-294EDEA26C73}" dt="2025-01-15T13:35:02.635" v="334" actId="20577"/>
          <ac:spMkLst>
            <pc:docMk/>
            <pc:sldMk cId="2426102958" sldId="266"/>
            <ac:spMk id="9" creationId="{A533831A-0DCF-3A26-900F-05C1C9A22A15}"/>
          </ac:spMkLst>
        </pc:spChg>
        <pc:spChg chg="add mod">
          <ac:chgData name="Sophia Bäumler" userId="4c5f13ac-0252-4afd-9942-8510d3d891cc" providerId="ADAL" clId="{A2D6628F-ED1A-4684-8EC1-294EDEA26C73}" dt="2025-01-15T13:34:21.761" v="332" actId="14100"/>
          <ac:spMkLst>
            <pc:docMk/>
            <pc:sldMk cId="2426102958" sldId="266"/>
            <ac:spMk id="10" creationId="{AD5A6384-2AC1-AC90-3717-F4EEFF1FE802}"/>
          </ac:spMkLst>
        </pc:spChg>
      </pc:sldChg>
      <pc:sldMasterChg chg="modSp modSldLayout">
        <pc:chgData name="Sophia Bäumler" userId="4c5f13ac-0252-4afd-9942-8510d3d891cc" providerId="ADAL" clId="{A2D6628F-ED1A-4684-8EC1-294EDEA26C73}" dt="2025-01-16T08:12:04.484" v="340"/>
        <pc:sldMasterMkLst>
          <pc:docMk/>
          <pc:sldMasterMk cId="0" sldId="2147483648"/>
        </pc:sldMasterMkLst>
        <pc:sldLayoutChg chg="modSp setBg">
          <pc:chgData name="Sophia Bäumler" userId="4c5f13ac-0252-4afd-9942-8510d3d891cc" providerId="ADAL" clId="{A2D6628F-ED1A-4684-8EC1-294EDEA26C73}" dt="2025-01-16T08:12:04.484" v="340"/>
          <pc:sldLayoutMkLst>
            <pc:docMk/>
            <pc:sldMasterMk cId="0" sldId="2147483648"/>
            <pc:sldLayoutMk cId="677091419" sldId="2147483658"/>
          </pc:sldLayoutMkLst>
        </pc:sldLayoutChg>
        <pc:sldLayoutChg chg="modSp setBg">
          <pc:chgData name="Sophia Bäumler" userId="4c5f13ac-0252-4afd-9942-8510d3d891cc" providerId="ADAL" clId="{A2D6628F-ED1A-4684-8EC1-294EDEA26C73}" dt="2025-01-16T08:11:57.807" v="338"/>
          <pc:sldLayoutMkLst>
            <pc:docMk/>
            <pc:sldMasterMk cId="0" sldId="2147483648"/>
            <pc:sldLayoutMk cId="2416762878" sldId="2147483659"/>
          </pc:sldLayoutMkLst>
        </pc:sldLayoutChg>
        <pc:sldLayoutChg chg="modSp">
          <pc:chgData name="Sophia Bäumler" userId="4c5f13ac-0252-4afd-9942-8510d3d891cc" providerId="ADAL" clId="{A2D6628F-ED1A-4684-8EC1-294EDEA26C73}" dt="2025-01-15T12:44:52.450" v="2" actId="735"/>
          <pc:sldLayoutMkLst>
            <pc:docMk/>
            <pc:sldMasterMk cId="0" sldId="2147483648"/>
            <pc:sldLayoutMk cId="3547988043" sldId="2147483660"/>
          </pc:sldLayoutMkLst>
        </pc:sldLayoutChg>
      </pc:sldMasterChg>
      <pc:sldMasterChg chg="modSp new del mod addSldLayout delSldLayout">
        <pc:chgData name="Sophia Bäumler" userId="4c5f13ac-0252-4afd-9942-8510d3d891cc" providerId="ADAL" clId="{A2D6628F-ED1A-4684-8EC1-294EDEA26C73}" dt="2025-01-15T12:46:31.304" v="6" actId="6938"/>
        <pc:sldMasterMkLst>
          <pc:docMk/>
          <pc:sldMasterMk cId="2677573574" sldId="2147483661"/>
        </pc:sldMasterMkLst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004478128" sldId="2147483662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923804526" sldId="2147483663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620150462" sldId="2147483664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281488953" sldId="2147483665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332620234" sldId="2147483666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299965233" sldId="2147483667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3267405420" sldId="2147483668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379766602" sldId="2147483669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192675113" sldId="2147483670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644323807" sldId="2147483671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870367240" sldId="2147483672"/>
          </pc:sldLayoutMkLst>
        </pc:sldLayoutChg>
      </pc:sldMasterChg>
    </pc:docChg>
  </pc:docChgLst>
  <pc:docChgLst>
    <pc:chgData name="Sophia Bäumler" userId="4c5f13ac-0252-4afd-9942-8510d3d891cc" providerId="ADAL" clId="{30BFB6C0-C03E-4278-9678-AAB6C68861E9}"/>
    <pc:docChg chg="modSld modMainMaster">
      <pc:chgData name="Sophia Bäumler" userId="4c5f13ac-0252-4afd-9942-8510d3d891cc" providerId="ADAL" clId="{30BFB6C0-C03E-4278-9678-AAB6C68861E9}" dt="2025-01-28T15:29:21.374" v="5" actId="207"/>
      <pc:docMkLst>
        <pc:docMk/>
      </pc:docMkLst>
      <pc:sldChg chg="setBg">
        <pc:chgData name="Sophia Bäumler" userId="4c5f13ac-0252-4afd-9942-8510d3d891cc" providerId="ADAL" clId="{30BFB6C0-C03E-4278-9678-AAB6C68861E9}" dt="2025-01-28T15:18:17.126" v="4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30BFB6C0-C03E-4278-9678-AAB6C68861E9}" dt="2025-01-28T15:29:21.374" v="5" actId="207"/>
        <pc:sldMkLst>
          <pc:docMk/>
          <pc:sldMk cId="3981958835" sldId="265"/>
        </pc:sldMkLst>
        <pc:spChg chg="mod">
          <ac:chgData name="Sophia Bäumler" userId="4c5f13ac-0252-4afd-9942-8510d3d891cc" providerId="ADAL" clId="{30BFB6C0-C03E-4278-9678-AAB6C68861E9}" dt="2025-01-28T15:29:21.374" v="5" actId="207"/>
          <ac:spMkLst>
            <pc:docMk/>
            <pc:sldMk cId="3981958835" sldId="265"/>
            <ac:spMk id="16" creationId="{CA369DEC-9B6D-438C-AF59-4CC673449441}"/>
          </ac:spMkLst>
        </pc:spChg>
      </pc:sldChg>
      <pc:sldMasterChg chg="modSldLayout">
        <pc:chgData name="Sophia Bäumler" userId="4c5f13ac-0252-4afd-9942-8510d3d891cc" providerId="ADAL" clId="{30BFB6C0-C03E-4278-9678-AAB6C68861E9}" dt="2025-01-28T15:17:59.406" v="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30BFB6C0-C03E-4278-9678-AAB6C68861E9}" dt="2025-01-28T15:17:59.406" v="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FB91B485-26CB-4D13-9A93-CA849849AC44}"/>
    <pc:docChg chg="modSld modMainMaster">
      <pc:chgData name="Sophia Bäumler" userId="4c5f13ac-0252-4afd-9942-8510d3d891cc" providerId="ADAL" clId="{FB91B485-26CB-4D13-9A93-CA849849AC44}" dt="2025-01-29T13:31:32.716" v="8"/>
      <pc:docMkLst>
        <pc:docMk/>
      </pc:docMkLst>
      <pc:sldChg chg="setBg">
        <pc:chgData name="Sophia Bäumler" userId="4c5f13ac-0252-4afd-9942-8510d3d891cc" providerId="ADAL" clId="{FB91B485-26CB-4D13-9A93-CA849849AC44}" dt="2025-01-29T13:30:34.104" v="1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FB91B485-26CB-4D13-9A93-CA849849AC44}" dt="2025-01-29T13:30:42.480" v="2" actId="207"/>
        <pc:sldMkLst>
          <pc:docMk/>
          <pc:sldMk cId="3981958835" sldId="265"/>
        </pc:sldMkLst>
        <pc:spChg chg="mod">
          <ac:chgData name="Sophia Bäumler" userId="4c5f13ac-0252-4afd-9942-8510d3d891cc" providerId="ADAL" clId="{FB91B485-26CB-4D13-9A93-CA849849AC44}" dt="2025-01-29T13:30:42.480" v="2" actId="207"/>
          <ac:spMkLst>
            <pc:docMk/>
            <pc:sldMk cId="3981958835" sldId="265"/>
            <ac:spMk id="16" creationId="{CA369DEC-9B6D-438C-AF59-4CC673449441}"/>
          </ac:spMkLst>
        </pc:spChg>
      </pc:sldChg>
      <pc:sldChg chg="setBg">
        <pc:chgData name="Sophia Bäumler" userId="4c5f13ac-0252-4afd-9942-8510d3d891cc" providerId="ADAL" clId="{FB91B485-26CB-4D13-9A93-CA849849AC44}" dt="2025-01-29T13:30:48.762" v="4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FB91B485-26CB-4D13-9A93-CA849849AC44}" dt="2025-01-29T13:31:32.716" v="8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FB91B485-26CB-4D13-9A93-CA849849AC44}" dt="2025-01-29T13:31:32.716" v="8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FB91B485-26CB-4D13-9A93-CA849849AC44}" dt="2025-01-29T13:31:27.674" v="6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3981C19C-91E7-4DD3-AB97-8867FB1D4823}"/>
    <pc:docChg chg="modSld modMainMaster">
      <pc:chgData name="Sophia Bäumler" userId="4c5f13ac-0252-4afd-9942-8510d3d891cc" providerId="ADAL" clId="{3981C19C-91E7-4DD3-AB97-8867FB1D4823}" dt="2025-07-31T13:18:53.633" v="8"/>
      <pc:docMkLst>
        <pc:docMk/>
      </pc:docMkLst>
      <pc:sldChg chg="setBg">
        <pc:chgData name="Sophia Bäumler" userId="4c5f13ac-0252-4afd-9942-8510d3d891cc" providerId="ADAL" clId="{3981C19C-91E7-4DD3-AB97-8867FB1D4823}" dt="2025-07-31T13:18:23.942" v="1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3981C19C-91E7-4DD3-AB97-8867FB1D4823}" dt="2025-07-31T13:18:31.949" v="2" actId="207"/>
        <pc:sldMkLst>
          <pc:docMk/>
          <pc:sldMk cId="3981958835" sldId="265"/>
        </pc:sldMkLst>
        <pc:spChg chg="mod">
          <ac:chgData name="Sophia Bäumler" userId="4c5f13ac-0252-4afd-9942-8510d3d891cc" providerId="ADAL" clId="{3981C19C-91E7-4DD3-AB97-8867FB1D4823}" dt="2025-07-31T13:18:31.949" v="2" actId="207"/>
          <ac:spMkLst>
            <pc:docMk/>
            <pc:sldMk cId="3981958835" sldId="265"/>
            <ac:spMk id="16" creationId="{CA369DEC-9B6D-438C-AF59-4CC673449441}"/>
          </ac:spMkLst>
        </pc:spChg>
      </pc:sldChg>
      <pc:sldChg chg="setBg">
        <pc:chgData name="Sophia Bäumler" userId="4c5f13ac-0252-4afd-9942-8510d3d891cc" providerId="ADAL" clId="{3981C19C-91E7-4DD3-AB97-8867FB1D4823}" dt="2025-07-31T13:18:38.728" v="4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3981C19C-91E7-4DD3-AB97-8867FB1D4823}" dt="2025-07-31T13:18:53.633" v="8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3981C19C-91E7-4DD3-AB97-8867FB1D4823}" dt="2025-07-31T13:18:53.633" v="8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3981C19C-91E7-4DD3-AB97-8867FB1D4823}" dt="2025-07-31T13:18:49.236" v="6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Christian Mischke" userId="85e67388-7405-4c77-bb73-39694b632710" providerId="ADAL" clId="{77EDAC00-4AB9-4988-939F-B24C538231E1}"/>
    <pc:docChg chg="undo custSel modSld">
      <pc:chgData name="Christian Mischke" userId="85e67388-7405-4c77-bb73-39694b632710" providerId="ADAL" clId="{77EDAC00-4AB9-4988-939F-B24C538231E1}" dt="2022-12-02T11:05:59.607" v="30"/>
      <pc:docMkLst>
        <pc:docMk/>
      </pc:docMkLst>
      <pc:sldChg chg="modSp mod addCm modCm">
        <pc:chgData name="Christian Mischke" userId="85e67388-7405-4c77-bb73-39694b632710" providerId="ADAL" clId="{77EDAC00-4AB9-4988-939F-B24C538231E1}" dt="2022-12-02T11:05:59.607" v="30"/>
        <pc:sldMkLst>
          <pc:docMk/>
          <pc:sldMk cId="0" sldId="257"/>
        </pc:sldMkLst>
        <pc:spChg chg="mod">
          <ac:chgData name="Christian Mischke" userId="85e67388-7405-4c77-bb73-39694b632710" providerId="ADAL" clId="{77EDAC00-4AB9-4988-939F-B24C538231E1}" dt="2022-12-02T11:02:21.958" v="17" actId="1076"/>
          <ac:spMkLst>
            <pc:docMk/>
            <pc:sldMk cId="0" sldId="257"/>
            <ac:spMk id="48" creationId="{00000000-0000-0000-0000-000000000000}"/>
          </ac:spMkLst>
        </pc:spChg>
        <pc:spChg chg="mod">
          <ac:chgData name="Christian Mischke" userId="85e67388-7405-4c77-bb73-39694b632710" providerId="ADAL" clId="{77EDAC00-4AB9-4988-939F-B24C538231E1}" dt="2022-12-02T11:02:55.629" v="23" actId="1076"/>
          <ac:spMkLst>
            <pc:docMk/>
            <pc:sldMk cId="0" sldId="257"/>
            <ac:spMk id="61" creationId="{00000000-0000-0000-0000-000000000000}"/>
          </ac:spMkLst>
        </pc:spChg>
        <pc:grpChg chg="mod">
          <ac:chgData name="Christian Mischke" userId="85e67388-7405-4c77-bb73-39694b632710" providerId="ADAL" clId="{77EDAC00-4AB9-4988-939F-B24C538231E1}" dt="2022-12-02T11:03:01.477" v="24" actId="1076"/>
          <ac:grpSpMkLst>
            <pc:docMk/>
            <pc:sldMk cId="0" sldId="257"/>
            <ac:grpSpMk id="43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3:09.869" v="25" actId="1076"/>
          <ac:grpSpMkLst>
            <pc:docMk/>
            <pc:sldMk cId="0" sldId="257"/>
            <ac:grpSpMk id="46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2:30.429" v="18" actId="1076"/>
          <ac:grpSpMkLst>
            <pc:docMk/>
            <pc:sldMk cId="0" sldId="257"/>
            <ac:grpSpMk id="49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3:01.477" v="24" actId="1076"/>
          <ac:grpSpMkLst>
            <pc:docMk/>
            <pc:sldMk cId="0" sldId="257"/>
            <ac:grpSpMk id="59" creationId="{00000000-0000-0000-0000-000000000000}"/>
          </ac:grpSpMkLst>
        </pc:grpChg>
        <pc:grpChg chg="mod">
          <ac:chgData name="Christian Mischke" userId="85e67388-7405-4c77-bb73-39694b632710" providerId="ADAL" clId="{77EDAC00-4AB9-4988-939F-B24C538231E1}" dt="2022-12-02T11:03:09.869" v="25" actId="1076"/>
          <ac:grpSpMkLst>
            <pc:docMk/>
            <pc:sldMk cId="0" sldId="257"/>
            <ac:grpSpMk id="62" creationId="{00000000-0000-0000-0000-000000000000}"/>
          </ac:grpSpMkLst>
        </pc:grpChg>
        <pc:picChg chg="mod">
          <ac:chgData name="Christian Mischke" userId="85e67388-7405-4c77-bb73-39694b632710" providerId="ADAL" clId="{77EDAC00-4AB9-4988-939F-B24C538231E1}" dt="2022-12-02T11:02:21.958" v="17" actId="1076"/>
          <ac:picMkLst>
            <pc:docMk/>
            <pc:sldMk cId="0" sldId="257"/>
            <ac:picMk id="47" creationId="{00000000-0000-0000-0000-000000000000}"/>
          </ac:picMkLst>
        </pc:picChg>
        <pc:picChg chg="mod">
          <ac:chgData name="Christian Mischke" userId="85e67388-7405-4c77-bb73-39694b632710" providerId="ADAL" clId="{77EDAC00-4AB9-4988-939F-B24C538231E1}" dt="2022-12-02T11:02:55.629" v="23" actId="1076"/>
          <ac:picMkLst>
            <pc:docMk/>
            <pc:sldMk cId="0" sldId="257"/>
            <ac:picMk id="60" creationId="{00000000-0000-0000-0000-000000000000}"/>
          </ac:picMkLst>
        </pc:picChg>
      </pc:sldChg>
      <pc:sldChg chg="addCm">
        <pc:chgData name="Christian Mischke" userId="85e67388-7405-4c77-bb73-39694b632710" providerId="ADAL" clId="{77EDAC00-4AB9-4988-939F-B24C538231E1}" dt="2022-12-02T10:59:31.468" v="10"/>
        <pc:sldMkLst>
          <pc:docMk/>
          <pc:sldMk cId="1656640018" sldId="262"/>
        </pc:sldMkLst>
      </pc:sldChg>
      <pc:sldChg chg="addSp delSp modSp mod addCm">
        <pc:chgData name="Christian Mischke" userId="85e67388-7405-4c77-bb73-39694b632710" providerId="ADAL" clId="{77EDAC00-4AB9-4988-939F-B24C538231E1}" dt="2022-12-02T10:56:56.437" v="9"/>
        <pc:sldMkLst>
          <pc:docMk/>
          <pc:sldMk cId="3981958835" sldId="265"/>
        </pc:sldMkLst>
        <pc:spChg chg="del">
          <ac:chgData name="Christian Mischke" userId="85e67388-7405-4c77-bb73-39694b632710" providerId="ADAL" clId="{77EDAC00-4AB9-4988-939F-B24C538231E1}" dt="2022-12-02T10:56:14.658" v="1"/>
          <ac:spMkLst>
            <pc:docMk/>
            <pc:sldMk cId="3981958835" sldId="265"/>
            <ac:spMk id="2" creationId="{00000000-0000-0000-0000-000000000000}"/>
          </ac:spMkLst>
        </pc:spChg>
        <pc:spChg chg="add mod">
          <ac:chgData name="Christian Mischke" userId="85e67388-7405-4c77-bb73-39694b632710" providerId="ADAL" clId="{77EDAC00-4AB9-4988-939F-B24C538231E1}" dt="2022-12-02T10:56:24.561" v="8" actId="478"/>
          <ac:spMkLst>
            <pc:docMk/>
            <pc:sldMk cId="3981958835" sldId="265"/>
            <ac:spMk id="19" creationId="{F1B8B89D-8AE0-4010-8B10-1112B5533E11}"/>
          </ac:spMkLst>
        </pc:spChg>
        <pc:picChg chg="add del mod ord">
          <ac:chgData name="Christian Mischke" userId="85e67388-7405-4c77-bb73-39694b632710" providerId="ADAL" clId="{77EDAC00-4AB9-4988-939F-B24C538231E1}" dt="2022-12-02T10:56:24.561" v="8" actId="478"/>
          <ac:picMkLst>
            <pc:docMk/>
            <pc:sldMk cId="3981958835" sldId="265"/>
            <ac:picMk id="17" creationId="{0611677E-68BC-43B7-8541-BFFF032846E3}"/>
          </ac:picMkLst>
        </pc:picChg>
      </pc:sldChg>
    </pc:docChg>
  </pc:docChgLst>
  <pc:docChgLst>
    <pc:chgData name="Christian Mischke" userId="S::christian.mischke@b2run.de::85e67388-7405-4c77-bb73-39694b632710" providerId="AD" clId="Web-{BDD9693A-BCA2-59FD-9159-761A665D6472}"/>
    <pc:docChg chg="modSld">
      <pc:chgData name="Christian Mischke" userId="S::christian.mischke@b2run.de::85e67388-7405-4c77-bb73-39694b632710" providerId="AD" clId="Web-{BDD9693A-BCA2-59FD-9159-761A665D6472}" dt="2025-01-22T08:38:47.947" v="31" actId="20577"/>
      <pc:docMkLst>
        <pc:docMk/>
      </pc:docMkLst>
      <pc:sldChg chg="modSp">
        <pc:chgData name="Christian Mischke" userId="S::christian.mischke@b2run.de::85e67388-7405-4c77-bb73-39694b632710" providerId="AD" clId="Web-{BDD9693A-BCA2-59FD-9159-761A665D6472}" dt="2025-01-22T08:38:47.947" v="31" actId="20577"/>
        <pc:sldMkLst>
          <pc:docMk/>
          <pc:sldMk cId="3981958835" sldId="265"/>
        </pc:sldMkLst>
        <pc:spChg chg="mod">
          <ac:chgData name="Christian Mischke" userId="S::christian.mischke@b2run.de::85e67388-7405-4c77-bb73-39694b632710" providerId="AD" clId="Web-{BDD9693A-BCA2-59FD-9159-761A665D6472}" dt="2025-01-22T08:38:47.947" v="31" actId="20577"/>
          <ac:spMkLst>
            <pc:docMk/>
            <pc:sldMk cId="3981958835" sldId="265"/>
            <ac:spMk id="3" creationId="{454E320A-B6F1-40E2-8DEF-EC6BE909E9DB}"/>
          </ac:spMkLst>
        </pc:spChg>
      </pc:sldChg>
    </pc:docChg>
  </pc:docChgLst>
  <pc:docChgLst>
    <pc:chgData name="Sophia Bäumler" userId="4c5f13ac-0252-4afd-9942-8510d3d891cc" providerId="ADAL" clId="{307B41CB-745B-40C6-BBFB-1A5886E56E20}"/>
    <pc:docChg chg="undo custSel modSld modMainMaster">
      <pc:chgData name="Sophia Bäumler" userId="4c5f13ac-0252-4afd-9942-8510d3d891cc" providerId="ADAL" clId="{307B41CB-745B-40C6-BBFB-1A5886E56E20}" dt="2025-01-29T13:39:21.501" v="11"/>
      <pc:docMkLst>
        <pc:docMk/>
      </pc:docMkLst>
      <pc:sldChg chg="setBg">
        <pc:chgData name="Sophia Bäumler" userId="4c5f13ac-0252-4afd-9942-8510d3d891cc" providerId="ADAL" clId="{307B41CB-745B-40C6-BBFB-1A5886E56E20}" dt="2025-01-29T13:39:10.689" v="9"/>
        <pc:sldMkLst>
          <pc:docMk/>
          <pc:sldMk cId="1656640018" sldId="262"/>
        </pc:sldMkLst>
      </pc:sldChg>
      <pc:sldChg chg="addSp delSp modSp mod">
        <pc:chgData name="Sophia Bäumler" userId="4c5f13ac-0252-4afd-9942-8510d3d891cc" providerId="ADAL" clId="{307B41CB-745B-40C6-BBFB-1A5886E56E20}" dt="2025-01-29T13:39:02.059" v="7" actId="207"/>
        <pc:sldMkLst>
          <pc:docMk/>
          <pc:sldMk cId="3981958835" sldId="265"/>
        </pc:sldMkLst>
        <pc:spChg chg="mod">
          <ac:chgData name="Sophia Bäumler" userId="4c5f13ac-0252-4afd-9942-8510d3d891cc" providerId="ADAL" clId="{307B41CB-745B-40C6-BBFB-1A5886E56E20}" dt="2025-01-29T13:39:02.059" v="7" actId="207"/>
          <ac:spMkLst>
            <pc:docMk/>
            <pc:sldMk cId="3981958835" sldId="265"/>
            <ac:spMk id="16" creationId="{CA369DEC-9B6D-438C-AF59-4CC673449441}"/>
          </ac:spMkLst>
        </pc:spChg>
        <pc:spChg chg="add del">
          <ac:chgData name="Sophia Bäumler" userId="4c5f13ac-0252-4afd-9942-8510d3d891cc" providerId="ADAL" clId="{307B41CB-745B-40C6-BBFB-1A5886E56E20}" dt="2025-01-29T13:38:39.087" v="6" actId="931"/>
          <ac:spMkLst>
            <pc:docMk/>
            <pc:sldMk cId="3981958835" sldId="265"/>
            <ac:spMk id="19" creationId="{F1B8B89D-8AE0-4010-8B10-1112B5533E11}"/>
          </ac:spMkLst>
        </pc:spChg>
        <pc:picChg chg="add mod ord">
          <ac:chgData name="Sophia Bäumler" userId="4c5f13ac-0252-4afd-9942-8510d3d891cc" providerId="ADAL" clId="{307B41CB-745B-40C6-BBFB-1A5886E56E20}" dt="2025-01-29T13:38:39.087" v="6" actId="931"/>
          <ac:picMkLst>
            <pc:docMk/>
            <pc:sldMk cId="3981958835" sldId="265"/>
            <ac:picMk id="5" creationId="{ADA240C5-5D51-774F-8B6A-2F0292C8699F}"/>
          </ac:picMkLst>
        </pc:picChg>
      </pc:sldChg>
      <pc:sldMasterChg chg="modSldLayout">
        <pc:chgData name="Sophia Bäumler" userId="4c5f13ac-0252-4afd-9942-8510d3d891cc" providerId="ADAL" clId="{307B41CB-745B-40C6-BBFB-1A5886E56E20}" dt="2025-01-29T13:39:21.501" v="1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307B41CB-745B-40C6-BBFB-1A5886E56E20}" dt="2025-01-29T13:39:21.501" v="1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E99FB660-2F37-4E90-8DA6-FD70EEF1F142}"/>
    <pc:docChg chg="modSld modMainMaster">
      <pc:chgData name="Sophia Bäumler" userId="4c5f13ac-0252-4afd-9942-8510d3d891cc" providerId="ADAL" clId="{E99FB660-2F37-4E90-8DA6-FD70EEF1F142}" dt="2025-02-24T11:44:16.543" v="11"/>
      <pc:docMkLst>
        <pc:docMk/>
      </pc:docMkLst>
      <pc:sldChg chg="setBg">
        <pc:chgData name="Sophia Bäumler" userId="4c5f13ac-0252-4afd-9942-8510d3d891cc" providerId="ADAL" clId="{E99FB660-2F37-4E90-8DA6-FD70EEF1F142}" dt="2025-02-24T11:43:03.770" v="1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E99FB660-2F37-4E90-8DA6-FD70EEF1F142}" dt="2025-02-24T11:43:32.649" v="3" actId="207"/>
        <pc:sldMkLst>
          <pc:docMk/>
          <pc:sldMk cId="3981958835" sldId="265"/>
        </pc:sldMkLst>
        <pc:spChg chg="mod">
          <ac:chgData name="Sophia Bäumler" userId="4c5f13ac-0252-4afd-9942-8510d3d891cc" providerId="ADAL" clId="{E99FB660-2F37-4E90-8DA6-FD70EEF1F142}" dt="2025-02-24T11:43:32.649" v="3" actId="207"/>
          <ac:spMkLst>
            <pc:docMk/>
            <pc:sldMk cId="3981958835" sldId="265"/>
            <ac:spMk id="16" creationId="{CA369DEC-9B6D-438C-AF59-4CC673449441}"/>
          </ac:spMkLst>
        </pc:spChg>
      </pc:sldChg>
      <pc:sldChg chg="setBg">
        <pc:chgData name="Sophia Bäumler" userId="4c5f13ac-0252-4afd-9942-8510d3d891cc" providerId="ADAL" clId="{E99FB660-2F37-4E90-8DA6-FD70EEF1F142}" dt="2025-02-24T11:44:01.910" v="7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E99FB660-2F37-4E90-8DA6-FD70EEF1F142}" dt="2025-02-24T11:44:16.543" v="1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E99FB660-2F37-4E90-8DA6-FD70EEF1F142}" dt="2025-02-24T11:44:16.543" v="11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E99FB660-2F37-4E90-8DA6-FD70EEF1F142}" dt="2025-02-24T11:44:11.529" v="9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FBE6CB6C-FC1D-47A5-B939-3B6797C81E42}"/>
    <pc:docChg chg="modSld modMainMaster">
      <pc:chgData name="Sophia Bäumler" userId="4c5f13ac-0252-4afd-9942-8510d3d891cc" providerId="ADAL" clId="{FBE6CB6C-FC1D-47A5-B939-3B6797C81E42}" dt="2025-01-29T13:44:39.323" v="8"/>
      <pc:docMkLst>
        <pc:docMk/>
      </pc:docMkLst>
      <pc:sldChg chg="setBg">
        <pc:chgData name="Sophia Bäumler" userId="4c5f13ac-0252-4afd-9942-8510d3d891cc" providerId="ADAL" clId="{FBE6CB6C-FC1D-47A5-B939-3B6797C81E42}" dt="2025-01-29T13:44:26.203" v="5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FBE6CB6C-FC1D-47A5-B939-3B6797C81E42}" dt="2025-01-29T13:44:34.481" v="6" actId="207"/>
        <pc:sldMkLst>
          <pc:docMk/>
          <pc:sldMk cId="3981958835" sldId="265"/>
        </pc:sldMkLst>
        <pc:spChg chg="mod">
          <ac:chgData name="Sophia Bäumler" userId="4c5f13ac-0252-4afd-9942-8510d3d891cc" providerId="ADAL" clId="{FBE6CB6C-FC1D-47A5-B939-3B6797C81E42}" dt="2025-01-29T13:44:34.481" v="6" actId="207"/>
          <ac:spMkLst>
            <pc:docMk/>
            <pc:sldMk cId="3981958835" sldId="265"/>
            <ac:spMk id="16" creationId="{CA369DEC-9B6D-438C-AF59-4CC673449441}"/>
          </ac:spMkLst>
        </pc:spChg>
      </pc:sldChg>
      <pc:sldChg chg="setBg">
        <pc:chgData name="Sophia Bäumler" userId="4c5f13ac-0252-4afd-9942-8510d3d891cc" providerId="ADAL" clId="{FBE6CB6C-FC1D-47A5-B939-3B6797C81E42}" dt="2025-01-29T13:44:39.323" v="8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FBE6CB6C-FC1D-47A5-B939-3B6797C81E42}" dt="2025-01-29T13:44:18.616" v="3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FBE6CB6C-FC1D-47A5-B939-3B6797C81E42}" dt="2025-01-29T13:44:18.616" v="3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FBE6CB6C-FC1D-47A5-B939-3B6797C81E42}" dt="2025-01-29T13:44:13.376" v="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553805" cy="615804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/>
              <a:t>Fügen Sie hier Ihr individuelles </a:t>
            </a:r>
            <a:r>
              <a:rPr lang="de-DE" err="1"/>
              <a:t>Teambild</a:t>
            </a:r>
            <a:r>
              <a:rPr lang="de-DE"/>
              <a:t> ein und setzen Sie dies im Anschluss in den Hintergrund. 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6" userDrawn="1">
          <p15:clr>
            <a:srgbClr val="F26B43"/>
          </p15:clr>
        </p15:guide>
        <p15:guide id="2" pos="23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3569D9A9-3B84-B5AB-4D11-957075E6244E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C8C0C681-2CDF-04B6-34D9-FE364F529F88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261F4E21-A799-9BA2-2B19-706D884768A1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B2721C5E-5893-F663-3E24-CB7DAD312336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39B2EA7C-B6E9-EB75-7CDE-16C8C0797D19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</p:spTree>
    <p:extLst>
      <p:ext uri="{BB962C8B-B14F-4D97-AF65-F5344CB8AC3E}">
        <p14:creationId xmlns:p14="http://schemas.microsoft.com/office/powerpoint/2010/main" val="165664001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CA369DEC-9B6D-438C-AF59-4CC673449441}"/>
              </a:ext>
            </a:extLst>
          </p:cNvPr>
          <p:cNvSpPr txBox="1">
            <a:spLocks/>
          </p:cNvSpPr>
          <p:nvPr/>
        </p:nvSpPr>
        <p:spPr>
          <a:xfrm>
            <a:off x="-1" y="-794"/>
            <a:ext cx="7562851" cy="1068863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 anchorCtr="0"/>
          <a:lstStyle>
            <a:lvl1pPr marL="0" indent="0">
              <a:spcBef>
                <a:spcPts val="198"/>
              </a:spcBef>
              <a:buSzPct val="100000"/>
              <a:buFont typeface="Arial"/>
              <a:buNone/>
              <a:defRPr sz="3600" baseline="0"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493759" indent="-364252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598991" indent="-339967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796493" indent="-407960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926005" indent="-407960">
              <a:spcBef>
                <a:spcPts val="198"/>
              </a:spcBef>
              <a:buSzPct val="100000"/>
              <a:buFont typeface="Arial"/>
              <a:buChar char="»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1055516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1185028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1314539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1444051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endParaRPr lang="de-CH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1B8B89D-8AE0-4010-8B10-1112B5533E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5" y="770709"/>
            <a:ext cx="7553805" cy="7121334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8" name="Shape 54">
            <a:extLst>
              <a:ext uri="{FF2B5EF4-FFF2-40B4-BE49-F238E27FC236}">
                <a16:creationId xmlns:a16="http://schemas.microsoft.com/office/drawing/2014/main" id="{9C6E8432-51FC-6532-363F-F8C64B53FE39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54">
            <a:extLst>
              <a:ext uri="{FF2B5EF4-FFF2-40B4-BE49-F238E27FC236}">
                <a16:creationId xmlns:a16="http://schemas.microsoft.com/office/drawing/2014/main" id="{AE26191B-B6E6-B779-EE46-E01E004574A7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54">
            <a:extLst>
              <a:ext uri="{FF2B5EF4-FFF2-40B4-BE49-F238E27FC236}">
                <a16:creationId xmlns:a16="http://schemas.microsoft.com/office/drawing/2014/main" id="{1CCE730F-F24D-5BF4-7BC1-CAA05A33F505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54">
            <a:extLst>
              <a:ext uri="{FF2B5EF4-FFF2-40B4-BE49-F238E27FC236}">
                <a16:creationId xmlns:a16="http://schemas.microsoft.com/office/drawing/2014/main" id="{EAE98554-AF9E-23CC-C1BB-7ED40060FD8D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54">
            <a:extLst>
              <a:ext uri="{FF2B5EF4-FFF2-40B4-BE49-F238E27FC236}">
                <a16:creationId xmlns:a16="http://schemas.microsoft.com/office/drawing/2014/main" id="{2294BB01-52FE-2E2C-DEA8-9A371848A46B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95AA2B4C-579A-A135-9775-3D98A3D1D41A}"/>
              </a:ext>
            </a:extLst>
          </p:cNvPr>
          <p:cNvSpPr/>
          <p:nvPr/>
        </p:nvSpPr>
        <p:spPr>
          <a:xfrm>
            <a:off x="6032500" y="6302506"/>
            <a:ext cx="1197451" cy="1197451"/>
          </a:xfrm>
          <a:prstGeom prst="rect">
            <a:avLst/>
          </a:prstGeom>
          <a:solidFill>
            <a:schemeClr val="bg1">
              <a:alpha val="89000"/>
            </a:schemeClr>
          </a:solidFill>
          <a:ln w="3175" cap="flat">
            <a:noFill/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3" name="Shape 54">
            <a:extLst>
              <a:ext uri="{FF2B5EF4-FFF2-40B4-BE49-F238E27FC236}">
                <a16:creationId xmlns:a16="http://schemas.microsoft.com/office/drawing/2014/main" id="{454E320A-B6F1-40E2-8DEF-EC6BE909E9DB}"/>
              </a:ext>
            </a:extLst>
          </p:cNvPr>
          <p:cNvSpPr/>
          <p:nvPr/>
        </p:nvSpPr>
        <p:spPr>
          <a:xfrm>
            <a:off x="6127477" y="6399913"/>
            <a:ext cx="1026160" cy="100076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ctr">
              <a:lnSpc>
                <a:spcPts val="1524"/>
              </a:lnSpc>
              <a:defRPr sz="1800"/>
            </a:pPr>
            <a:r>
              <a:rPr lang="de-DE" sz="1400">
                <a:latin typeface="Foco"/>
                <a:cs typeface="Arial"/>
              </a:rPr>
              <a:t>QR-Code </a:t>
            </a:r>
            <a:br>
              <a:rPr lang="de-DE" sz="1400">
                <a:latin typeface="Foco"/>
                <a:cs typeface="Arial"/>
              </a:rPr>
            </a:br>
            <a:r>
              <a:rPr lang="de-DE" sz="1400">
                <a:latin typeface="Foco"/>
                <a:cs typeface="Arial"/>
              </a:rPr>
              <a:t>Platzhalter </a:t>
            </a:r>
            <a:r>
              <a:rPr lang="de-DE" sz="1100">
                <a:latin typeface="Foco"/>
                <a:cs typeface="Arial"/>
              </a:rPr>
              <a:t>(Feld löschen, falls nicht benötigt)</a:t>
            </a:r>
            <a:endParaRPr sz="11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958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D719EC4F-85BE-D73A-0A3F-32F64EEC759C}"/>
              </a:ext>
            </a:extLst>
          </p:cNvPr>
          <p:cNvSpPr/>
          <p:nvPr/>
        </p:nvSpPr>
        <p:spPr>
          <a:xfrm>
            <a:off x="477136" y="5036336"/>
            <a:ext cx="2946793" cy="2500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8E0A245C-DB9D-E15C-6057-24CCA8516740}"/>
              </a:ext>
            </a:extLst>
          </p:cNvPr>
          <p:cNvSpPr/>
          <p:nvPr/>
        </p:nvSpPr>
        <p:spPr>
          <a:xfrm>
            <a:off x="477136" y="6373759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D38368A1-C2B9-B842-B5FF-78E7E5553A91}"/>
              </a:ext>
            </a:extLst>
          </p:cNvPr>
          <p:cNvSpPr/>
          <p:nvPr/>
        </p:nvSpPr>
        <p:spPr>
          <a:xfrm>
            <a:off x="477136" y="709452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60E653AB-0DE0-A586-287B-BFB873BD1D97}"/>
              </a:ext>
            </a:extLst>
          </p:cNvPr>
          <p:cNvSpPr/>
          <p:nvPr/>
        </p:nvSpPr>
        <p:spPr>
          <a:xfrm>
            <a:off x="477136" y="78140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A82740F8-8CB8-E4F6-20A4-6B76EB6B3597}"/>
              </a:ext>
            </a:extLst>
          </p:cNvPr>
          <p:cNvSpPr/>
          <p:nvPr/>
        </p:nvSpPr>
        <p:spPr>
          <a:xfrm>
            <a:off x="477136" y="85379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E9B3EBF9-8034-D88E-13C0-4C6FDFCB4920}"/>
              </a:ext>
            </a:extLst>
          </p:cNvPr>
          <p:cNvSpPr/>
          <p:nvPr/>
        </p:nvSpPr>
        <p:spPr>
          <a:xfrm>
            <a:off x="477136" y="9271376"/>
            <a:ext cx="67809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CH" sz="1400">
                <a:latin typeface="Foco" panose="020B0504050202020203" pitchFamily="34" charset="0"/>
                <a:cs typeface="Arial" panose="020B0604020202020204" pitchFamily="34" charset="0"/>
              </a:rPr>
              <a:t>&lt;Adresse Ihrer Einzel-Anmeldeseite (sofern gebucht)&gt;</a:t>
            </a:r>
          </a:p>
        </p:txBody>
      </p:sp>
      <p:sp>
        <p:nvSpPr>
          <p:cNvPr id="9" name="Shape 54">
            <a:extLst>
              <a:ext uri="{FF2B5EF4-FFF2-40B4-BE49-F238E27FC236}">
                <a16:creationId xmlns:a16="http://schemas.microsoft.com/office/drawing/2014/main" id="{A533831A-0DCF-3A26-900F-05C1C9A22A15}"/>
              </a:ext>
            </a:extLst>
          </p:cNvPr>
          <p:cNvSpPr/>
          <p:nvPr/>
        </p:nvSpPr>
        <p:spPr>
          <a:xfrm>
            <a:off x="3969461" y="5036336"/>
            <a:ext cx="3202864" cy="52826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&lt;Termin, Ort und Uhrzeit - der Startnummernausgabe bei Ihnen </a:t>
            </a:r>
            <a:b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</a:b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im Unternehmen&gt;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54">
            <a:extLst>
              <a:ext uri="{FF2B5EF4-FFF2-40B4-BE49-F238E27FC236}">
                <a16:creationId xmlns:a16="http://schemas.microsoft.com/office/drawing/2014/main" id="{AD5A6384-2AC1-AC90-3717-F4EEFF1FE802}"/>
              </a:ext>
            </a:extLst>
          </p:cNvPr>
          <p:cNvSpPr/>
          <p:nvPr/>
        </p:nvSpPr>
        <p:spPr>
          <a:xfrm>
            <a:off x="3969461" y="7094521"/>
            <a:ext cx="320286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&lt;Sonstiges&gt;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1029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7" ma:contentTypeDescription="Ein neues Dokument erstellen." ma:contentTypeScope="" ma:versionID="7808717d8662560689ffbe0d218ac98e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0f365fc2a25778951d09877f3f76713e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A57CFD-FF37-452C-83BB-87EB7F6B60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BBE2D3A-0FBB-4284-9C88-73BCB7948848}">
  <ds:schemaRefs>
    <ds:schemaRef ds:uri="6cae48db-f1b4-4b31-a03c-3de594612edb"/>
    <ds:schemaRef ds:uri="7fe3cfa1-b66d-487d-aa16-68be3766bc4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C802CA9-03F8-41DE-8D80-5F3512C46BF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Benutzerdefiniert</PresentationFormat>
  <Paragraphs>19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Foco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1</cp:revision>
  <cp:lastPrinted>2015-11-02T09:26:55Z</cp:lastPrinted>
  <dcterms:created xsi:type="dcterms:W3CDTF">2015-11-02T15:56:48Z</dcterms:created>
  <dcterms:modified xsi:type="dcterms:W3CDTF">2025-07-31T13:18:56Z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29553000</vt:r8>
  </property>
  <property fmtid="{D5CDD505-2E9C-101B-9397-08002B2CF9AE}" pid="4" name="MediaServiceImageTags">
    <vt:lpwstr/>
  </property>
</Properties>
</file>